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4071" r:id="rId1"/>
  </p:sldMasterIdLst>
  <p:notesMasterIdLst>
    <p:notesMasterId r:id="rId8"/>
  </p:notesMasterIdLst>
  <p:handoutMasterIdLst>
    <p:handoutMasterId r:id="rId9"/>
  </p:handoutMasterIdLst>
  <p:sldIdLst>
    <p:sldId id="2147482582" r:id="rId2"/>
    <p:sldId id="2147482581" r:id="rId3"/>
    <p:sldId id="267" r:id="rId4"/>
    <p:sldId id="268" r:id="rId5"/>
    <p:sldId id="2147482583" r:id="rId6"/>
    <p:sldId id="2142532859" r:id="rId7"/>
  </p:sldIdLst>
  <p:sldSz cx="12192000" cy="6858000"/>
  <p:notesSz cx="6858000" cy="9144000"/>
  <p:defaultTextStyle>
    <a:defPPr>
      <a:defRPr lang="en-US"/>
    </a:defPPr>
    <a:lvl1pPr marL="0" algn="l" defTabSz="914507" rtl="0" eaLnBrk="1" latinLnBrk="0" hangingPunct="1">
      <a:defRPr sz="1400" kern="1200">
        <a:solidFill>
          <a:schemeClr val="tx1"/>
        </a:solidFill>
        <a:latin typeface="+mn-lt"/>
        <a:ea typeface="+mn-ea"/>
        <a:cs typeface="+mn-cs"/>
      </a:defRPr>
    </a:lvl1pPr>
    <a:lvl2pPr marL="457253" algn="l" defTabSz="914507" rtl="0" eaLnBrk="1" latinLnBrk="0" hangingPunct="1">
      <a:defRPr sz="1400" kern="1200">
        <a:solidFill>
          <a:schemeClr val="tx1"/>
        </a:solidFill>
        <a:latin typeface="+mn-lt"/>
        <a:ea typeface="+mn-ea"/>
        <a:cs typeface="+mn-cs"/>
      </a:defRPr>
    </a:lvl2pPr>
    <a:lvl3pPr marL="914507" algn="l" defTabSz="914507" rtl="0" eaLnBrk="1" latinLnBrk="0" hangingPunct="1">
      <a:defRPr sz="1400" kern="1200">
        <a:solidFill>
          <a:schemeClr val="tx1"/>
        </a:solidFill>
        <a:latin typeface="+mn-lt"/>
        <a:ea typeface="+mn-ea"/>
        <a:cs typeface="+mn-cs"/>
      </a:defRPr>
    </a:lvl3pPr>
    <a:lvl4pPr marL="1371760" algn="l" defTabSz="914507" rtl="0" eaLnBrk="1" latinLnBrk="0" hangingPunct="1">
      <a:defRPr sz="1400" kern="1200">
        <a:solidFill>
          <a:schemeClr val="tx1"/>
        </a:solidFill>
        <a:latin typeface="+mn-lt"/>
        <a:ea typeface="+mn-ea"/>
        <a:cs typeface="+mn-cs"/>
      </a:defRPr>
    </a:lvl4pPr>
    <a:lvl5pPr marL="1829014" algn="l" defTabSz="914507" rtl="0" eaLnBrk="1" latinLnBrk="0" hangingPunct="1">
      <a:defRPr sz="1400" kern="1200">
        <a:solidFill>
          <a:schemeClr val="tx1"/>
        </a:solidFill>
        <a:latin typeface="+mn-lt"/>
        <a:ea typeface="+mn-ea"/>
        <a:cs typeface="+mn-cs"/>
      </a:defRPr>
    </a:lvl5pPr>
    <a:lvl6pPr marL="2286266" algn="l" defTabSz="914507" rtl="0" eaLnBrk="1" latinLnBrk="0" hangingPunct="1">
      <a:defRPr sz="1400" kern="1200">
        <a:solidFill>
          <a:schemeClr val="tx1"/>
        </a:solidFill>
        <a:latin typeface="+mn-lt"/>
        <a:ea typeface="+mn-ea"/>
        <a:cs typeface="+mn-cs"/>
      </a:defRPr>
    </a:lvl6pPr>
    <a:lvl7pPr marL="2743520" algn="l" defTabSz="914507" rtl="0" eaLnBrk="1" latinLnBrk="0" hangingPunct="1">
      <a:defRPr sz="1400" kern="1200">
        <a:solidFill>
          <a:schemeClr val="tx1"/>
        </a:solidFill>
        <a:latin typeface="+mn-lt"/>
        <a:ea typeface="+mn-ea"/>
        <a:cs typeface="+mn-cs"/>
      </a:defRPr>
    </a:lvl7pPr>
    <a:lvl8pPr marL="3200773" algn="l" defTabSz="914507" rtl="0" eaLnBrk="1" latinLnBrk="0" hangingPunct="1">
      <a:defRPr sz="1400" kern="1200">
        <a:solidFill>
          <a:schemeClr val="tx1"/>
        </a:solidFill>
        <a:latin typeface="+mn-lt"/>
        <a:ea typeface="+mn-ea"/>
        <a:cs typeface="+mn-cs"/>
      </a:defRPr>
    </a:lvl8pPr>
    <a:lvl9pPr marL="3658027" algn="l" defTabSz="914507"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6AB4"/>
    <a:srgbClr val="F4F4F4"/>
    <a:srgbClr val="E5F6FF"/>
    <a:srgbClr val="668C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1CC53F-90DF-4A26-964F-3EDD76AB5AD1}" v="410" dt="2025-11-17T01:22:17.138"/>
  </p1510:revLst>
</p1510:revInfo>
</file>

<file path=ppt/tableStyles.xml><?xml version="1.0" encoding="utf-8"?>
<a:tblStyleLst xmlns:a="http://schemas.openxmlformats.org/drawingml/2006/main" def="{D944E789-9B41-435C-895F-FC6281DB923F}">
  <a:tblStyle styleId="{77FBBBCB-588E-45F7-8197-1C2F8D5DC026}" styleName="IBM Blue">
    <a:wholeTbl>
      <a:tcTxStyle>
        <a:fontRef idx="minor">
          <a:prstClr val="black"/>
        </a:fontRef>
        <a:schemeClr val="tx1"/>
      </a:tcTxStyle>
      <a:tcStyle>
        <a:tcBdr>
          <a:left>
            <a:ln w="0" cmpd="sng">
              <a:solidFill>
                <a:srgbClr val="161616"/>
              </a:solidFill>
            </a:ln>
          </a:left>
          <a:right>
            <a:ln w="0" cmpd="sng">
              <a:solidFill>
                <a:srgbClr val="161616"/>
              </a:solidFill>
            </a:ln>
          </a:right>
          <a:top>
            <a:ln w="0" cmpd="sng">
              <a:solidFill>
                <a:srgbClr val="161616"/>
              </a:solidFill>
            </a:ln>
          </a:top>
          <a:bottom>
            <a:ln w="3175" cmpd="sng">
              <a:solidFill>
                <a:srgbClr val="161616"/>
              </a:solidFill>
            </a:ln>
          </a:bottom>
          <a:insideH>
            <a:ln w="3175" cmpd="sng">
              <a:solidFill>
                <a:srgbClr val="161616"/>
              </a:solidFill>
            </a:ln>
          </a:insideH>
          <a:insideV>
            <a:ln w="3175" cmpd="sng">
              <a:solidFill>
                <a:srgbClr val="161616"/>
              </a:solidFill>
            </a:ln>
          </a:insideV>
        </a:tcBdr>
        <a:fill>
          <a:solidFill>
            <a:schemeClr val="bg1"/>
          </a:solidFill>
        </a:fill>
      </a:tcStyle>
    </a:wholeTbl>
    <a:band1H>
      <a:tcStyle>
        <a:tcBdr/>
        <a:fill>
          <a:solidFill>
            <a:srgbClr val="F4F4F4"/>
          </a:solidFill>
        </a:fill>
      </a:tcStyle>
    </a:band1H>
    <a:band2H>
      <a:tcStyle>
        <a:tcBdr/>
      </a:tcStyle>
    </a:band2H>
    <a:band1V>
      <a:tcStyle>
        <a:tcBdr/>
        <a:fill>
          <a:solidFill>
            <a:srgbClr val="F4F4F4"/>
          </a:solidFill>
        </a:fill>
      </a:tcStyle>
    </a:band1V>
    <a:band2V>
      <a:tcStyle>
        <a:tcBdr/>
      </a:tcStyle>
    </a:band2V>
    <a:lastCol>
      <a:tcTxStyle b="on">
        <a:fontRef idx="minor">
          <a:prstClr val="black"/>
        </a:fontRef>
        <a:schemeClr val="tx1"/>
      </a:tcTxStyle>
      <a:tcStyle>
        <a:tcBdr/>
        <a:fill>
          <a:solidFill>
            <a:srgbClr val="E0E0E0"/>
          </a:solidFill>
        </a:fill>
      </a:tcStyle>
    </a:lastCol>
    <a:firstCol>
      <a:tcTxStyle>
        <a:fontRef idx="minor">
          <a:prstClr val="black"/>
        </a:fontRef>
        <a:schemeClr val="tx1"/>
      </a:tcTxStyle>
      <a:tcStyle>
        <a:tcBdr/>
        <a:fill>
          <a:solidFill>
            <a:srgbClr val="E5F6FF"/>
          </a:solidFill>
        </a:fill>
      </a:tcStyle>
    </a:firstCol>
    <a:lastRow>
      <a:tcTxStyle b="on">
        <a:fontRef idx="minor">
          <a:prstClr val="black"/>
        </a:fontRef>
        <a:schemeClr val="tx1"/>
      </a:tcTxStyle>
      <a:tcStyle>
        <a:tcBdr/>
        <a:fill>
          <a:solidFill>
            <a:srgbClr val="E0E0E0"/>
          </a:solidFill>
        </a:fill>
      </a:tcStyle>
    </a:lastRow>
    <a:firstRow>
      <a:tcTxStyle>
        <a:fontRef idx="minor">
          <a:prstClr val="black"/>
        </a:fontRef>
        <a:schemeClr val="bg1"/>
      </a:tcTxStyle>
      <a:tcStyle>
        <a:tcBdr/>
        <a:fill>
          <a:solidFill>
            <a:srgbClr val="0F62FE"/>
          </a:solidFill>
        </a:fill>
      </a:tcStyle>
    </a:firstRow>
  </a:tblStyle>
  <a:tblStyle styleId="{C525F056-CDCB-4544-8969-F531D1CEA358}" styleName="IBM Light Blue">
    <a:wholeTbl>
      <a:tcTxStyle>
        <a:fontRef idx="minor">
          <a:prstClr val="black"/>
        </a:fontRef>
        <a:schemeClr val="tx1"/>
      </a:tcTxStyle>
      <a:tcStyle>
        <a:tcBdr>
          <a:left>
            <a:ln w="0" cmpd="sng">
              <a:solidFill>
                <a:srgbClr val="161616"/>
              </a:solidFill>
            </a:ln>
          </a:left>
          <a:right>
            <a:ln w="0" cmpd="sng">
              <a:solidFill>
                <a:srgbClr val="161616"/>
              </a:solidFill>
            </a:ln>
          </a:right>
          <a:top>
            <a:ln w="3175" cmpd="sng">
              <a:solidFill>
                <a:srgbClr val="161616"/>
              </a:solidFill>
            </a:ln>
          </a:top>
          <a:bottom>
            <a:ln w="3175" cmpd="sng">
              <a:solidFill>
                <a:srgbClr val="161616"/>
              </a:solidFill>
            </a:ln>
          </a:bottom>
          <a:insideH>
            <a:ln w="3175" cmpd="sng">
              <a:solidFill>
                <a:srgbClr val="161616"/>
              </a:solidFill>
            </a:ln>
          </a:insideH>
          <a:insideV>
            <a:ln w="3175" cmpd="sng">
              <a:solidFill>
                <a:srgbClr val="161616"/>
              </a:solidFill>
            </a:ln>
          </a:insideV>
        </a:tcBdr>
        <a:fill>
          <a:solidFill>
            <a:schemeClr val="bg1"/>
          </a:solidFill>
        </a:fill>
      </a:tcStyle>
    </a:wholeTbl>
    <a:band1H>
      <a:tcStyle>
        <a:tcBdr/>
        <a:fill>
          <a:solidFill>
            <a:srgbClr val="F4F4F4"/>
          </a:solidFill>
        </a:fill>
      </a:tcStyle>
    </a:band1H>
    <a:band2H>
      <a:tcStyle>
        <a:tcBdr/>
      </a:tcStyle>
    </a:band2H>
    <a:band1V>
      <a:tcStyle>
        <a:tcBdr/>
        <a:fill>
          <a:solidFill>
            <a:srgbClr val="F4F4F4"/>
          </a:solidFill>
        </a:fill>
      </a:tcStyle>
    </a:band1V>
    <a:band2V>
      <a:tcStyle>
        <a:tcBdr/>
      </a:tcStyle>
    </a:band2V>
    <a:lastCol>
      <a:tcTxStyle b="on">
        <a:fontRef idx="minor">
          <a:prstClr val="black"/>
        </a:fontRef>
        <a:schemeClr val="tx1"/>
      </a:tcTxStyle>
      <a:tcStyle>
        <a:tcBdr/>
        <a:fill>
          <a:solidFill>
            <a:srgbClr val="E0E0E0"/>
          </a:solidFill>
        </a:fill>
      </a:tcStyle>
    </a:lastCol>
    <a:firstCol>
      <a:tcTxStyle>
        <a:fontRef idx="minor">
          <a:prstClr val="black"/>
        </a:fontRef>
        <a:schemeClr val="tx1"/>
      </a:tcTxStyle>
      <a:tcStyle>
        <a:tcBdr/>
        <a:fill>
          <a:solidFill>
            <a:srgbClr val="E5F6FF"/>
          </a:solidFill>
        </a:fill>
      </a:tcStyle>
    </a:firstCol>
    <a:lastRow>
      <a:tcTxStyle b="on">
        <a:fontRef idx="minor">
          <a:prstClr val="black"/>
        </a:fontRef>
        <a:schemeClr val="tx1"/>
      </a:tcTxStyle>
      <a:tcStyle>
        <a:tcBdr/>
        <a:fill>
          <a:solidFill>
            <a:srgbClr val="E0E0E0"/>
          </a:solidFill>
        </a:fill>
      </a:tcStyle>
    </a:lastRow>
    <a:firstRow>
      <a:tcTxStyle>
        <a:fontRef idx="minor">
          <a:prstClr val="black"/>
        </a:fontRef>
        <a:schemeClr val="tx1"/>
      </a:tcTxStyle>
      <a:tcStyle>
        <a:tcBdr/>
        <a:fill>
          <a:solidFill>
            <a:srgbClr val="BAE6FF"/>
          </a:solidFill>
        </a:fill>
      </a:tcStyle>
    </a:firstRow>
  </a:tblStyle>
  <a:tblStyle styleId="{DE7DB900-8C61-4A5D-9F65-6A9D50D4B3C3}" styleName="IBM Light Gray">
    <a:wholeTbl>
      <a:tcTxStyle>
        <a:fontRef idx="minor">
          <a:prstClr val="black"/>
        </a:fontRef>
        <a:schemeClr val="tx1"/>
      </a:tcTxStyle>
      <a:tcStyle>
        <a:tcBdr>
          <a:left>
            <a:ln w="0" cmpd="sng">
              <a:solidFill>
                <a:srgbClr val="161616"/>
              </a:solidFill>
            </a:ln>
          </a:left>
          <a:right>
            <a:ln w="0" cmpd="sng">
              <a:solidFill>
                <a:srgbClr val="161616"/>
              </a:solidFill>
            </a:ln>
          </a:right>
          <a:top>
            <a:ln w="3175" cmpd="sng">
              <a:solidFill>
                <a:srgbClr val="161616"/>
              </a:solidFill>
            </a:ln>
          </a:top>
          <a:bottom>
            <a:ln w="3175" cmpd="sng">
              <a:solidFill>
                <a:srgbClr val="161616"/>
              </a:solidFill>
            </a:ln>
          </a:bottom>
          <a:insideH>
            <a:ln w="3175" cmpd="sng">
              <a:solidFill>
                <a:srgbClr val="161616"/>
              </a:solidFill>
            </a:ln>
          </a:insideH>
          <a:insideV>
            <a:ln w="3175" cmpd="sng">
              <a:solidFill>
                <a:srgbClr val="161616"/>
              </a:solidFill>
            </a:ln>
          </a:insideV>
        </a:tcBdr>
        <a:fill>
          <a:solidFill>
            <a:schemeClr val="bg1"/>
          </a:solidFill>
        </a:fill>
      </a:tcStyle>
    </a:wholeTbl>
    <a:band1H>
      <a:tcStyle>
        <a:tcBdr/>
        <a:fill>
          <a:solidFill>
            <a:srgbClr val="F4F4F4"/>
          </a:solidFill>
        </a:fill>
      </a:tcStyle>
    </a:band1H>
    <a:band2H>
      <a:tcStyle>
        <a:tcBdr/>
      </a:tcStyle>
    </a:band2H>
    <a:band1V>
      <a:tcStyle>
        <a:tcBdr/>
        <a:fill>
          <a:solidFill>
            <a:srgbClr val="F4F4F4"/>
          </a:solidFill>
        </a:fill>
      </a:tcStyle>
    </a:band1V>
    <a:band2V>
      <a:tcStyle>
        <a:tcBdr/>
      </a:tcStyle>
    </a:band2V>
    <a:lastCol>
      <a:tcTxStyle b="on">
        <a:fontRef idx="minor">
          <a:prstClr val="black"/>
        </a:fontRef>
        <a:schemeClr val="tx1"/>
      </a:tcTxStyle>
      <a:tcStyle>
        <a:tcBdr/>
        <a:fill>
          <a:solidFill>
            <a:srgbClr val="E0E0E0"/>
          </a:solidFill>
        </a:fill>
      </a:tcStyle>
    </a:lastCol>
    <a:firstCol>
      <a:tcTxStyle>
        <a:fontRef idx="minor">
          <a:prstClr val="black"/>
        </a:fontRef>
        <a:schemeClr val="tx1"/>
      </a:tcTxStyle>
      <a:tcStyle>
        <a:tcBdr/>
        <a:fill>
          <a:solidFill>
            <a:srgbClr val="F4F4F4"/>
          </a:solidFill>
        </a:fill>
      </a:tcStyle>
    </a:firstCol>
    <a:lastRow>
      <a:tcTxStyle b="on">
        <a:fontRef idx="minor">
          <a:prstClr val="black"/>
        </a:fontRef>
      </a:tcTxStyle>
      <a:tcStyle>
        <a:tcBdr/>
        <a:fill>
          <a:solidFill>
            <a:srgbClr val="E0E0E0"/>
          </a:solidFill>
        </a:fill>
      </a:tcStyle>
    </a:lastRow>
    <a:firstRow>
      <a:tcTxStyle>
        <a:fontRef idx="minor">
          <a:prstClr val="black"/>
        </a:fontRef>
        <a:schemeClr val="tx1"/>
      </a:tcTxStyle>
      <a:tcStyle>
        <a:tcBdr/>
        <a:fill>
          <a:solidFill>
            <a:srgbClr val="E0E0E0"/>
          </a:solidFill>
        </a:fill>
      </a:tcStyle>
    </a:firstRow>
  </a:tblStyle>
  <a:tblStyle styleId="{9E4DBE83-B0FF-4C56-A845-3F0C87E8C8B1}" styleName="Table Style for Pub">
    <a:wholeTbl>
      <a:tcTxStyle>
        <a:fontRef idx="minor">
          <a:prstClr val="black"/>
        </a:fontRef>
        <a:schemeClr val="tx1"/>
      </a:tcTxStyle>
      <a:tcStyle>
        <a:tcBdr>
          <a:left>
            <a:ln w="12700" cmpd="sng">
              <a:solidFill>
                <a:srgbClr val="D9D9D9"/>
              </a:solidFill>
            </a:ln>
          </a:left>
          <a:right>
            <a:ln w="12700" cmpd="sng">
              <a:solidFill>
                <a:srgbClr val="D9D9D9"/>
              </a:solidFill>
            </a:ln>
          </a:right>
          <a:top>
            <a:ln w="12700" cmpd="sng">
              <a:solidFill>
                <a:srgbClr val="D9D9D9"/>
              </a:solidFill>
            </a:ln>
          </a:top>
          <a:bottom>
            <a:ln w="12700" cmpd="sng">
              <a:solidFill>
                <a:srgbClr val="D9D9D9"/>
              </a:solidFill>
            </a:ln>
          </a:bottom>
          <a:insideH>
            <a:ln w="12700" cmpd="sng">
              <a:solidFill>
                <a:srgbClr val="D9D9D9"/>
              </a:solidFill>
            </a:ln>
          </a:insideH>
          <a:insideV>
            <a:ln w="12700" cmpd="sng">
              <a:solidFill>
                <a:srgbClr val="D9D9D9"/>
              </a:solidFill>
            </a:ln>
          </a:insideV>
        </a:tcBdr>
        <a:fill>
          <a:solidFill>
            <a:schemeClr val="bg1"/>
          </a:solidFill>
        </a:fill>
      </a:tcStyle>
    </a:wholeTbl>
    <a:band1H>
      <a:tcStyle>
        <a:tcBdr/>
        <a:fill>
          <a:solidFill>
            <a:srgbClr val="F4F4F4"/>
          </a:solidFill>
        </a:fill>
      </a:tcStyle>
    </a:band1H>
    <a:band2H>
      <a:tcStyle>
        <a:tcBdr/>
      </a:tcStyle>
    </a:band2H>
    <a:band1V>
      <a:tcStyle>
        <a:tcBdr/>
        <a:fill>
          <a:solidFill>
            <a:srgbClr val="F4F4F4"/>
          </a:solidFill>
        </a:fill>
      </a:tcStyle>
    </a:band1V>
    <a:band2V>
      <a:tcStyle>
        <a:tcBdr/>
      </a:tcStyle>
    </a:band2V>
    <a:lastCol>
      <a:tcTxStyle b="on">
        <a:fontRef idx="minor">
          <a:prstClr val="black"/>
        </a:fontRef>
        <a:schemeClr val="tx1"/>
      </a:tcTxStyle>
      <a:tcStyle>
        <a:tcBdr/>
        <a:fill>
          <a:solidFill>
            <a:srgbClr val="F4F4F4"/>
          </a:solidFill>
        </a:fill>
      </a:tcStyle>
    </a:lastCol>
    <a:firstCol>
      <a:tcTxStyle>
        <a:fontRef idx="minor">
          <a:prstClr val="black"/>
        </a:fontRef>
        <a:schemeClr val="tx1"/>
      </a:tcTxStyle>
      <a:tcStyle>
        <a:tcBdr/>
        <a:fill>
          <a:solidFill>
            <a:srgbClr val="F4F4F4"/>
          </a:solidFill>
        </a:fill>
      </a:tcStyle>
    </a:firstCol>
    <a:lastRow>
      <a:tcTxStyle b="on">
        <a:fontRef idx="minor">
          <a:prstClr val="black"/>
        </a:fontRef>
        <a:schemeClr val="tx1"/>
      </a:tcTxStyle>
      <a:tcStyle>
        <a:tcBdr/>
        <a:fill>
          <a:solidFill>
            <a:srgbClr val="F4F4F4"/>
          </a:solidFill>
        </a:fill>
      </a:tcStyle>
    </a:lastRow>
    <a:firstRow>
      <a:tcTxStyle>
        <a:fontRef idx="minor">
          <a:prstClr val="black"/>
        </a:fontRef>
        <a:schemeClr val="tx1"/>
      </a:tcTxStyle>
      <a:tcStyle>
        <a:tcBdr/>
        <a:fill>
          <a:solidFill>
            <a:srgbClr val="CDF0FF"/>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15" autoAdjust="0"/>
    <p:restoredTop sz="92394" autoAdjust="0"/>
  </p:normalViewPr>
  <p:slideViewPr>
    <p:cSldViewPr snapToGrid="0" snapToObjects="1">
      <p:cViewPr varScale="1">
        <p:scale>
          <a:sx n="109" d="100"/>
          <a:sy n="109" d="100"/>
        </p:scale>
        <p:origin x="656" y="128"/>
      </p:cViewPr>
      <p:guideLst/>
    </p:cSldViewPr>
  </p:slideViewPr>
  <p:outlineViewPr>
    <p:cViewPr>
      <p:scale>
        <a:sx n="33" d="100"/>
        <a:sy n="33" d="100"/>
      </p:scale>
      <p:origin x="0" y="-5999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228" d="100"/>
          <a:sy n="228" d="100"/>
        </p:scale>
        <p:origin x="804" y="-409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ori Osada" userId="cc0fc202-c65b-45f6-b107-856ff2f05ba6" providerId="ADAL" clId="{0E588A19-42A9-4050-9C0A-CA4E912091AE}"/>
    <pc:docChg chg="undo custSel addSld delSld modSld sldOrd delMainMaster modMainMaster">
      <pc:chgData name="Shiori Osada" userId="cc0fc202-c65b-45f6-b107-856ff2f05ba6" providerId="ADAL" clId="{0E588A19-42A9-4050-9C0A-CA4E912091AE}" dt="2025-11-17T01:22:19.459" v="8186" actId="47"/>
      <pc:docMkLst>
        <pc:docMk/>
      </pc:docMkLst>
      <pc:sldChg chg="delSp modSp add mod ord modClrScheme chgLayout">
        <pc:chgData name="Shiori Osada" userId="cc0fc202-c65b-45f6-b107-856ff2f05ba6" providerId="ADAL" clId="{0E588A19-42A9-4050-9C0A-CA4E912091AE}" dt="2025-11-16T13:57:06.710" v="7212"/>
        <pc:sldMkLst>
          <pc:docMk/>
          <pc:sldMk cId="320012876" sldId="256"/>
        </pc:sldMkLst>
        <pc:spChg chg="mod ord">
          <ac:chgData name="Shiori Osada" userId="cc0fc202-c65b-45f6-b107-856ff2f05ba6" providerId="ADAL" clId="{0E588A19-42A9-4050-9C0A-CA4E912091AE}" dt="2025-11-14T15:34:59.806" v="7129"/>
          <ac:spMkLst>
            <pc:docMk/>
            <pc:sldMk cId="320012876" sldId="256"/>
            <ac:spMk id="2" creationId="{81718097-6CDA-9B8A-CC29-E5EC102C7D04}"/>
          </ac:spMkLst>
        </pc:spChg>
        <pc:spChg chg="mod ord">
          <ac:chgData name="Shiori Osada" userId="cc0fc202-c65b-45f6-b107-856ff2f05ba6" providerId="ADAL" clId="{0E588A19-42A9-4050-9C0A-CA4E912091AE}" dt="2025-11-14T15:34:59.806" v="7129"/>
          <ac:spMkLst>
            <pc:docMk/>
            <pc:sldMk cId="320012876" sldId="256"/>
            <ac:spMk id="3" creationId="{C5E40A73-7544-C807-5601-3E1D585D8816}"/>
          </ac:spMkLst>
        </pc:spChg>
      </pc:sldChg>
      <pc:sldChg chg="addSp delSp modSp add del mod delAnim modAnim chgLayout">
        <pc:chgData name="Shiori Osada" userId="cc0fc202-c65b-45f6-b107-856ff2f05ba6" providerId="ADAL" clId="{0E588A19-42A9-4050-9C0A-CA4E912091AE}" dt="2025-11-14T15:29:59.822" v="7108" actId="47"/>
        <pc:sldMkLst>
          <pc:docMk/>
          <pc:sldMk cId="4192846349" sldId="256"/>
        </pc:sldMkLst>
      </pc:sldChg>
      <pc:sldChg chg="addSp delSp modSp new mod ord modClrScheme modAnim chgLayout modNotesTx">
        <pc:chgData name="Shiori Osada" userId="cc0fc202-c65b-45f6-b107-856ff2f05ba6" providerId="ADAL" clId="{0E588A19-42A9-4050-9C0A-CA4E912091AE}" dt="2025-11-16T14:12:16.598" v="7426"/>
        <pc:sldMkLst>
          <pc:docMk/>
          <pc:sldMk cId="1800966826" sldId="257"/>
        </pc:sldMkLst>
        <pc:spChg chg="mod ord">
          <ac:chgData name="Shiori Osada" userId="cc0fc202-c65b-45f6-b107-856ff2f05ba6" providerId="ADAL" clId="{0E588A19-42A9-4050-9C0A-CA4E912091AE}" dt="2025-11-14T15:35:14.804" v="7130" actId="700"/>
          <ac:spMkLst>
            <pc:docMk/>
            <pc:sldMk cId="1800966826" sldId="257"/>
            <ac:spMk id="2" creationId="{FF130398-F064-83C4-839D-3042D0F7EAC7}"/>
          </ac:spMkLst>
        </pc:spChg>
        <pc:spChg chg="mod ord">
          <ac:chgData name="Shiori Osada" userId="cc0fc202-c65b-45f6-b107-856ff2f05ba6" providerId="ADAL" clId="{0E588A19-42A9-4050-9C0A-CA4E912091AE}" dt="2025-11-14T15:35:14.804" v="7130" actId="700"/>
          <ac:spMkLst>
            <pc:docMk/>
            <pc:sldMk cId="1800966826" sldId="257"/>
            <ac:spMk id="3" creationId="{6B7EB060-AA46-AEC0-2BDA-B1EDAA9733E1}"/>
          </ac:spMkLst>
        </pc:spChg>
        <pc:spChg chg="add mod">
          <ac:chgData name="Shiori Osada" userId="cc0fc202-c65b-45f6-b107-856ff2f05ba6" providerId="ADAL" clId="{0E588A19-42A9-4050-9C0A-CA4E912091AE}" dt="2025-11-14T15:27:26.820" v="7066" actId="1076"/>
          <ac:spMkLst>
            <pc:docMk/>
            <pc:sldMk cId="1800966826" sldId="257"/>
            <ac:spMk id="4" creationId="{03E51EF0-448C-0F2E-58AC-1F40828DB2FB}"/>
          </ac:spMkLst>
        </pc:spChg>
        <pc:spChg chg="add mod">
          <ac:chgData name="Shiori Osada" userId="cc0fc202-c65b-45f6-b107-856ff2f05ba6" providerId="ADAL" clId="{0E588A19-42A9-4050-9C0A-CA4E912091AE}" dt="2025-11-14T15:27:26.820" v="7066" actId="1076"/>
          <ac:spMkLst>
            <pc:docMk/>
            <pc:sldMk cId="1800966826" sldId="257"/>
            <ac:spMk id="5" creationId="{1CB823A0-0C03-1E9F-E2E8-9EF3983BC7A4}"/>
          </ac:spMkLst>
        </pc:spChg>
        <pc:spChg chg="add del mod ord topLvl">
          <ac:chgData name="Shiori Osada" userId="cc0fc202-c65b-45f6-b107-856ff2f05ba6" providerId="ADAL" clId="{0E588A19-42A9-4050-9C0A-CA4E912091AE}" dt="2025-11-14T15:28:13.076" v="7076" actId="2085"/>
          <ac:spMkLst>
            <pc:docMk/>
            <pc:sldMk cId="1800966826" sldId="257"/>
            <ac:spMk id="7" creationId="{592D569C-02AD-DC21-C467-635AFCCDF98B}"/>
          </ac:spMkLst>
        </pc:spChg>
        <pc:spChg chg="add mod">
          <ac:chgData name="Shiori Osada" userId="cc0fc202-c65b-45f6-b107-856ff2f05ba6" providerId="ADAL" clId="{0E588A19-42A9-4050-9C0A-CA4E912091AE}" dt="2025-11-14T15:28:30.888" v="7080" actId="1076"/>
          <ac:spMkLst>
            <pc:docMk/>
            <pc:sldMk cId="1800966826" sldId="257"/>
            <ac:spMk id="9" creationId="{3696EC48-06CC-FFD0-1EA6-B2F70D82844D}"/>
          </ac:spMkLst>
        </pc:spChg>
        <pc:spChg chg="add mod">
          <ac:chgData name="Shiori Osada" userId="cc0fc202-c65b-45f6-b107-856ff2f05ba6" providerId="ADAL" clId="{0E588A19-42A9-4050-9C0A-CA4E912091AE}" dt="2025-11-14T15:28:38.785" v="7082" actId="1076"/>
          <ac:spMkLst>
            <pc:docMk/>
            <pc:sldMk cId="1800966826" sldId="257"/>
            <ac:spMk id="10" creationId="{34B8FCA2-3B5C-ED2A-C806-B4E056E2CA04}"/>
          </ac:spMkLst>
        </pc:spChg>
        <pc:spChg chg="add mod">
          <ac:chgData name="Shiori Osada" userId="cc0fc202-c65b-45f6-b107-856ff2f05ba6" providerId="ADAL" clId="{0E588A19-42A9-4050-9C0A-CA4E912091AE}" dt="2025-11-14T15:28:38.785" v="7082" actId="1076"/>
          <ac:spMkLst>
            <pc:docMk/>
            <pc:sldMk cId="1800966826" sldId="257"/>
            <ac:spMk id="11" creationId="{38F8EF0B-03AF-F861-54BB-40493D0438FD}"/>
          </ac:spMkLst>
        </pc:spChg>
        <pc:spChg chg="add mod">
          <ac:chgData name="Shiori Osada" userId="cc0fc202-c65b-45f6-b107-856ff2f05ba6" providerId="ADAL" clId="{0E588A19-42A9-4050-9C0A-CA4E912091AE}" dt="2025-11-14T15:28:30.888" v="7080" actId="1076"/>
          <ac:spMkLst>
            <pc:docMk/>
            <pc:sldMk cId="1800966826" sldId="257"/>
            <ac:spMk id="12" creationId="{10D7D876-B18C-5833-DA50-2F25E1AA8DA3}"/>
          </ac:spMkLst>
        </pc:spChg>
        <pc:spChg chg="add mod">
          <ac:chgData name="Shiori Osada" userId="cc0fc202-c65b-45f6-b107-856ff2f05ba6" providerId="ADAL" clId="{0E588A19-42A9-4050-9C0A-CA4E912091AE}" dt="2025-11-14T15:28:32.787" v="7081" actId="1076"/>
          <ac:spMkLst>
            <pc:docMk/>
            <pc:sldMk cId="1800966826" sldId="257"/>
            <ac:spMk id="13" creationId="{8134E51D-4FCD-F7CF-BB7C-CB9ACC567BAC}"/>
          </ac:spMkLst>
        </pc:spChg>
        <pc:spChg chg="add mod">
          <ac:chgData name="Shiori Osada" userId="cc0fc202-c65b-45f6-b107-856ff2f05ba6" providerId="ADAL" clId="{0E588A19-42A9-4050-9C0A-CA4E912091AE}" dt="2025-11-14T15:28:38.785" v="7082" actId="1076"/>
          <ac:spMkLst>
            <pc:docMk/>
            <pc:sldMk cId="1800966826" sldId="257"/>
            <ac:spMk id="14" creationId="{91C612A2-BEBA-EFB6-5A14-F9DFB41BB163}"/>
          </ac:spMkLst>
        </pc:spChg>
        <pc:picChg chg="add mod">
          <ac:chgData name="Shiori Osada" userId="cc0fc202-c65b-45f6-b107-856ff2f05ba6" providerId="ADAL" clId="{0E588A19-42A9-4050-9C0A-CA4E912091AE}" dt="2025-11-14T15:28:30.888" v="7080" actId="1076"/>
          <ac:picMkLst>
            <pc:docMk/>
            <pc:sldMk cId="1800966826" sldId="257"/>
            <ac:picMk id="15" creationId="{C8DC8C0C-C702-51F2-CF02-5CC6A636C9E3}"/>
          </ac:picMkLst>
        </pc:picChg>
      </pc:sldChg>
      <pc:sldChg chg="addSp delSp modSp add mod ord chgLayout modNotesTx">
        <pc:chgData name="Shiori Osada" userId="cc0fc202-c65b-45f6-b107-856ff2f05ba6" providerId="ADAL" clId="{0E588A19-42A9-4050-9C0A-CA4E912091AE}" dt="2025-11-16T13:57:06.710" v="7212"/>
        <pc:sldMkLst>
          <pc:docMk/>
          <pc:sldMk cId="3481419663" sldId="258"/>
        </pc:sldMkLst>
        <pc:spChg chg="mod ord">
          <ac:chgData name="Shiori Osada" userId="cc0fc202-c65b-45f6-b107-856ff2f05ba6" providerId="ADAL" clId="{0E588A19-42A9-4050-9C0A-CA4E912091AE}" dt="2025-11-14T15:34:59.806" v="7129"/>
          <ac:spMkLst>
            <pc:docMk/>
            <pc:sldMk cId="3481419663" sldId="258"/>
            <ac:spMk id="2" creationId="{984CE384-F21A-0D4A-5FD9-50592977942B}"/>
          </ac:spMkLst>
        </pc:spChg>
        <pc:spChg chg="mod">
          <ac:chgData name="Shiori Osada" userId="cc0fc202-c65b-45f6-b107-856ff2f05ba6" providerId="ADAL" clId="{0E588A19-42A9-4050-9C0A-CA4E912091AE}" dt="2025-11-14T15:21:36.411" v="7011" actId="1036"/>
          <ac:spMkLst>
            <pc:docMk/>
            <pc:sldMk cId="3481419663" sldId="258"/>
            <ac:spMk id="16" creationId="{330B8A3A-2E16-B1C5-02B4-C356F1E5D916}"/>
          </ac:spMkLst>
        </pc:spChg>
        <pc:spChg chg="mod">
          <ac:chgData name="Shiori Osada" userId="cc0fc202-c65b-45f6-b107-856ff2f05ba6" providerId="ADAL" clId="{0E588A19-42A9-4050-9C0A-CA4E912091AE}" dt="2025-11-14T15:21:36.411" v="7011" actId="1036"/>
          <ac:spMkLst>
            <pc:docMk/>
            <pc:sldMk cId="3481419663" sldId="258"/>
            <ac:spMk id="17" creationId="{B5394C18-4DD2-E1E0-566E-16DE9CDDC7FF}"/>
          </ac:spMkLst>
        </pc:spChg>
        <pc:spChg chg="mod">
          <ac:chgData name="Shiori Osada" userId="cc0fc202-c65b-45f6-b107-856ff2f05ba6" providerId="ADAL" clId="{0E588A19-42A9-4050-9C0A-CA4E912091AE}" dt="2025-11-14T15:21:36.411" v="7011" actId="1036"/>
          <ac:spMkLst>
            <pc:docMk/>
            <pc:sldMk cId="3481419663" sldId="258"/>
            <ac:spMk id="75" creationId="{78547CE4-6F1C-8839-165C-2FA56E4781F0}"/>
          </ac:spMkLst>
        </pc:spChg>
        <pc:spChg chg="mod">
          <ac:chgData name="Shiori Osada" userId="cc0fc202-c65b-45f6-b107-856ff2f05ba6" providerId="ADAL" clId="{0E588A19-42A9-4050-9C0A-CA4E912091AE}" dt="2025-11-14T15:21:36.411" v="7011" actId="1036"/>
          <ac:spMkLst>
            <pc:docMk/>
            <pc:sldMk cId="3481419663" sldId="258"/>
            <ac:spMk id="76" creationId="{3ECE1D68-1AE5-0CEB-9625-9A75482D2688}"/>
          </ac:spMkLst>
        </pc:spChg>
        <pc:spChg chg="add mod">
          <ac:chgData name="Shiori Osada" userId="cc0fc202-c65b-45f6-b107-856ff2f05ba6" providerId="ADAL" clId="{0E588A19-42A9-4050-9C0A-CA4E912091AE}" dt="2025-11-14T15:21:36.411" v="7011" actId="1036"/>
          <ac:spMkLst>
            <pc:docMk/>
            <pc:sldMk cId="3481419663" sldId="258"/>
            <ac:spMk id="93" creationId="{D763705B-F437-CE18-0358-234122867736}"/>
          </ac:spMkLst>
        </pc:spChg>
        <pc:spChg chg="add mod ord">
          <ac:chgData name="Shiori Osada" userId="cc0fc202-c65b-45f6-b107-856ff2f05ba6" providerId="ADAL" clId="{0E588A19-42A9-4050-9C0A-CA4E912091AE}" dt="2025-11-14T15:34:59.806" v="7129"/>
          <ac:spMkLst>
            <pc:docMk/>
            <pc:sldMk cId="3481419663" sldId="258"/>
            <ac:spMk id="94" creationId="{062E8348-E0C8-9786-A1D0-57E8DBE858FF}"/>
          </ac:spMkLst>
        </pc:spChg>
        <pc:spChg chg="mod">
          <ac:chgData name="Shiori Osada" userId="cc0fc202-c65b-45f6-b107-856ff2f05ba6" providerId="ADAL" clId="{0E588A19-42A9-4050-9C0A-CA4E912091AE}" dt="2025-11-14T15:21:36.411" v="7011" actId="1036"/>
          <ac:spMkLst>
            <pc:docMk/>
            <pc:sldMk cId="3481419663" sldId="258"/>
            <ac:spMk id="117" creationId="{E2EE6BD3-0761-A679-DCEA-31A7C756EBB1}"/>
          </ac:spMkLst>
        </pc:spChg>
        <pc:spChg chg="mod">
          <ac:chgData name="Shiori Osada" userId="cc0fc202-c65b-45f6-b107-856ff2f05ba6" providerId="ADAL" clId="{0E588A19-42A9-4050-9C0A-CA4E912091AE}" dt="2025-11-14T15:21:48.110" v="7012" actId="207"/>
          <ac:spMkLst>
            <pc:docMk/>
            <pc:sldMk cId="3481419663" sldId="258"/>
            <ac:spMk id="140" creationId="{0F46B522-6FF5-86A4-8A78-E2BC1F0B3DEF}"/>
          </ac:spMkLst>
        </pc:spChg>
        <pc:picChg chg="add mod">
          <ac:chgData name="Shiori Osada" userId="cc0fc202-c65b-45f6-b107-856ff2f05ba6" providerId="ADAL" clId="{0E588A19-42A9-4050-9C0A-CA4E912091AE}" dt="2025-11-14T15:21:36.411" v="7011" actId="1036"/>
          <ac:picMkLst>
            <pc:docMk/>
            <pc:sldMk cId="3481419663" sldId="258"/>
            <ac:picMk id="18" creationId="{588FC943-01E9-3AE1-9CA5-9324858E0E9C}"/>
          </ac:picMkLst>
        </pc:picChg>
        <pc:picChg chg="add mod">
          <ac:chgData name="Shiori Osada" userId="cc0fc202-c65b-45f6-b107-856ff2f05ba6" providerId="ADAL" clId="{0E588A19-42A9-4050-9C0A-CA4E912091AE}" dt="2025-11-14T15:21:36.411" v="7011" actId="1036"/>
          <ac:picMkLst>
            <pc:docMk/>
            <pc:sldMk cId="3481419663" sldId="258"/>
            <ac:picMk id="25" creationId="{8887D412-D26C-30AE-7CC4-75BDE6B47851}"/>
          </ac:picMkLst>
        </pc:picChg>
        <pc:picChg chg="add mod">
          <ac:chgData name="Shiori Osada" userId="cc0fc202-c65b-45f6-b107-856ff2f05ba6" providerId="ADAL" clId="{0E588A19-42A9-4050-9C0A-CA4E912091AE}" dt="2025-11-14T15:21:36.411" v="7011" actId="1036"/>
          <ac:picMkLst>
            <pc:docMk/>
            <pc:sldMk cId="3481419663" sldId="258"/>
            <ac:picMk id="46" creationId="{6845070B-C6EF-7E54-409A-E3CA25C68D9D}"/>
          </ac:picMkLst>
        </pc:picChg>
        <pc:picChg chg="add mod">
          <ac:chgData name="Shiori Osada" userId="cc0fc202-c65b-45f6-b107-856ff2f05ba6" providerId="ADAL" clId="{0E588A19-42A9-4050-9C0A-CA4E912091AE}" dt="2025-11-14T10:25:08.126" v="2503" actId="1076"/>
          <ac:picMkLst>
            <pc:docMk/>
            <pc:sldMk cId="3481419663" sldId="258"/>
            <ac:picMk id="72" creationId="{4E48F5F3-BDF8-F323-C876-533C2C3A0B07}"/>
          </ac:picMkLst>
        </pc:picChg>
        <pc:picChg chg="add mod">
          <ac:chgData name="Shiori Osada" userId="cc0fc202-c65b-45f6-b107-856ff2f05ba6" providerId="ADAL" clId="{0E588A19-42A9-4050-9C0A-CA4E912091AE}" dt="2025-11-14T10:25:08.126" v="2503" actId="1076"/>
          <ac:picMkLst>
            <pc:docMk/>
            <pc:sldMk cId="3481419663" sldId="258"/>
            <ac:picMk id="74" creationId="{E913D53F-A51D-71AE-1964-555FC354E56F}"/>
          </ac:picMkLst>
        </pc:picChg>
        <pc:picChg chg="add mod">
          <ac:chgData name="Shiori Osada" userId="cc0fc202-c65b-45f6-b107-856ff2f05ba6" providerId="ADAL" clId="{0E588A19-42A9-4050-9C0A-CA4E912091AE}" dt="2025-11-14T10:25:08.126" v="2503" actId="1076"/>
          <ac:picMkLst>
            <pc:docMk/>
            <pc:sldMk cId="3481419663" sldId="258"/>
            <ac:picMk id="77" creationId="{4A8EC00F-C921-E1BD-DFE1-93440EE56F68}"/>
          </ac:picMkLst>
        </pc:picChg>
        <pc:picChg chg="add mod">
          <ac:chgData name="Shiori Osada" userId="cc0fc202-c65b-45f6-b107-856ff2f05ba6" providerId="ADAL" clId="{0E588A19-42A9-4050-9C0A-CA4E912091AE}" dt="2025-11-14T10:25:08.126" v="2503" actId="1076"/>
          <ac:picMkLst>
            <pc:docMk/>
            <pc:sldMk cId="3481419663" sldId="258"/>
            <ac:picMk id="82" creationId="{0060B334-9B7E-5DA8-38D9-BAFE6E33AF59}"/>
          </ac:picMkLst>
        </pc:picChg>
        <pc:picChg chg="add mod">
          <ac:chgData name="Shiori Osada" userId="cc0fc202-c65b-45f6-b107-856ff2f05ba6" providerId="ADAL" clId="{0E588A19-42A9-4050-9C0A-CA4E912091AE}" dt="2025-11-14T15:21:36.411" v="7011" actId="1036"/>
          <ac:picMkLst>
            <pc:docMk/>
            <pc:sldMk cId="3481419663" sldId="258"/>
            <ac:picMk id="84" creationId="{4E7CF46B-C3FD-D1D9-EB3C-8C505D43ABDC}"/>
          </ac:picMkLst>
        </pc:picChg>
        <pc:picChg chg="add mod">
          <ac:chgData name="Shiori Osada" userId="cc0fc202-c65b-45f6-b107-856ff2f05ba6" providerId="ADAL" clId="{0E588A19-42A9-4050-9C0A-CA4E912091AE}" dt="2025-11-14T10:25:08.126" v="2503" actId="1076"/>
          <ac:picMkLst>
            <pc:docMk/>
            <pc:sldMk cId="3481419663" sldId="258"/>
            <ac:picMk id="89" creationId="{C509807E-858D-3C88-1A73-8EF50ADF95FE}"/>
          </ac:picMkLst>
        </pc:picChg>
      </pc:sldChg>
      <pc:sldChg chg="add del">
        <pc:chgData name="Shiori Osada" userId="cc0fc202-c65b-45f6-b107-856ff2f05ba6" providerId="ADAL" clId="{0E588A19-42A9-4050-9C0A-CA4E912091AE}" dt="2025-11-14T10:24:47.511" v="2499" actId="47"/>
        <pc:sldMkLst>
          <pc:docMk/>
          <pc:sldMk cId="470866993" sldId="259"/>
        </pc:sldMkLst>
      </pc:sldChg>
      <pc:sldChg chg="modSp add mod">
        <pc:chgData name="Shiori Osada" userId="cc0fc202-c65b-45f6-b107-856ff2f05ba6" providerId="ADAL" clId="{0E588A19-42A9-4050-9C0A-CA4E912091AE}" dt="2025-11-16T13:54:44.500" v="7182" actId="20577"/>
        <pc:sldMkLst>
          <pc:docMk/>
          <pc:sldMk cId="2628336866" sldId="259"/>
        </pc:sldMkLst>
        <pc:spChg chg="mod">
          <ac:chgData name="Shiori Osada" userId="cc0fc202-c65b-45f6-b107-856ff2f05ba6" providerId="ADAL" clId="{0E588A19-42A9-4050-9C0A-CA4E912091AE}" dt="2025-11-16T13:54:44.500" v="7182" actId="20577"/>
          <ac:spMkLst>
            <pc:docMk/>
            <pc:sldMk cId="2628336866" sldId="259"/>
            <ac:spMk id="5" creationId="{4087077F-04C2-3DCC-D423-9A7BD69AC8D3}"/>
          </ac:spMkLst>
        </pc:spChg>
      </pc:sldChg>
      <pc:sldChg chg="add del">
        <pc:chgData name="Shiori Osada" userId="cc0fc202-c65b-45f6-b107-856ff2f05ba6" providerId="ADAL" clId="{0E588A19-42A9-4050-9C0A-CA4E912091AE}" dt="2025-11-14T15:29:38.419" v="7084" actId="47"/>
        <pc:sldMkLst>
          <pc:docMk/>
          <pc:sldMk cId="3878417697" sldId="259"/>
        </pc:sldMkLst>
      </pc:sldChg>
      <pc:sldChg chg="modSp add mod">
        <pc:chgData name="Shiori Osada" userId="cc0fc202-c65b-45f6-b107-856ff2f05ba6" providerId="ADAL" clId="{0E588A19-42A9-4050-9C0A-CA4E912091AE}" dt="2025-11-16T14:05:18.918" v="7327" actId="207"/>
        <pc:sldMkLst>
          <pc:docMk/>
          <pc:sldMk cId="396672940" sldId="260"/>
        </pc:sldMkLst>
        <pc:spChg chg="mod">
          <ac:chgData name="Shiori Osada" userId="cc0fc202-c65b-45f6-b107-856ff2f05ba6" providerId="ADAL" clId="{0E588A19-42A9-4050-9C0A-CA4E912091AE}" dt="2025-11-16T14:05:18.918" v="7327" actId="207"/>
          <ac:spMkLst>
            <pc:docMk/>
            <pc:sldMk cId="396672940" sldId="260"/>
            <ac:spMk id="2" creationId="{8C66EF92-2E28-93D2-575C-E3CCB58A9CEE}"/>
          </ac:spMkLst>
        </pc:spChg>
        <pc:spChg chg="mod">
          <ac:chgData name="Shiori Osada" userId="cc0fc202-c65b-45f6-b107-856ff2f05ba6" providerId="ADAL" clId="{0E588A19-42A9-4050-9C0A-CA4E912091AE}" dt="2025-11-16T14:05:18.918" v="7327" actId="207"/>
          <ac:spMkLst>
            <pc:docMk/>
            <pc:sldMk cId="396672940" sldId="260"/>
            <ac:spMk id="3" creationId="{7E5EC022-5411-DF03-439C-815CDB8ECB44}"/>
          </ac:spMkLst>
        </pc:spChg>
        <pc:spChg chg="mod">
          <ac:chgData name="Shiori Osada" userId="cc0fc202-c65b-45f6-b107-856ff2f05ba6" providerId="ADAL" clId="{0E588A19-42A9-4050-9C0A-CA4E912091AE}" dt="2025-11-16T14:05:12.009" v="7326" actId="207"/>
          <ac:spMkLst>
            <pc:docMk/>
            <pc:sldMk cId="396672940" sldId="260"/>
            <ac:spMk id="16" creationId="{6E18119B-31AF-2D08-BC7F-380C679EB33C}"/>
          </ac:spMkLst>
        </pc:spChg>
        <pc:spChg chg="mod">
          <ac:chgData name="Shiori Osada" userId="cc0fc202-c65b-45f6-b107-856ff2f05ba6" providerId="ADAL" clId="{0E588A19-42A9-4050-9C0A-CA4E912091AE}" dt="2025-11-16T14:05:12.009" v="7326" actId="207"/>
          <ac:spMkLst>
            <pc:docMk/>
            <pc:sldMk cId="396672940" sldId="260"/>
            <ac:spMk id="18" creationId="{669D49B9-8549-518D-A63B-BFF06CCFD1DC}"/>
          </ac:spMkLst>
        </pc:spChg>
        <pc:spChg chg="mod">
          <ac:chgData name="Shiori Osada" userId="cc0fc202-c65b-45f6-b107-856ff2f05ba6" providerId="ADAL" clId="{0E588A19-42A9-4050-9C0A-CA4E912091AE}" dt="2025-11-16T14:05:12.009" v="7326" actId="207"/>
          <ac:spMkLst>
            <pc:docMk/>
            <pc:sldMk cId="396672940" sldId="260"/>
            <ac:spMk id="31" creationId="{D8FC96E3-071B-69A9-7E96-D797C688041B}"/>
          </ac:spMkLst>
        </pc:spChg>
        <pc:picChg chg="mod">
          <ac:chgData name="Shiori Osada" userId="cc0fc202-c65b-45f6-b107-856ff2f05ba6" providerId="ADAL" clId="{0E588A19-42A9-4050-9C0A-CA4E912091AE}" dt="2025-11-16T14:05:18.918" v="7327" actId="207"/>
          <ac:picMkLst>
            <pc:docMk/>
            <pc:sldMk cId="396672940" sldId="260"/>
            <ac:picMk id="8" creationId="{7D100225-CAD6-B481-98F6-B30CA8DD1793}"/>
          </ac:picMkLst>
        </pc:picChg>
      </pc:sldChg>
      <pc:sldChg chg="modSp add del mod">
        <pc:chgData name="Shiori Osada" userId="cc0fc202-c65b-45f6-b107-856ff2f05ba6" providerId="ADAL" clId="{0E588A19-42A9-4050-9C0A-CA4E912091AE}" dt="2025-11-16T13:54:53.010" v="7183" actId="47"/>
        <pc:sldMkLst>
          <pc:docMk/>
          <pc:sldMk cId="1437586118" sldId="260"/>
        </pc:sldMkLst>
      </pc:sldChg>
      <pc:sldChg chg="modSp add del mod">
        <pc:chgData name="Shiori Osada" userId="cc0fc202-c65b-45f6-b107-856ff2f05ba6" providerId="ADAL" clId="{0E588A19-42A9-4050-9C0A-CA4E912091AE}" dt="2025-11-16T14:04:26.935" v="7324" actId="47"/>
        <pc:sldMkLst>
          <pc:docMk/>
          <pc:sldMk cId="2335518844" sldId="260"/>
        </pc:sldMkLst>
        <pc:spChg chg="mod">
          <ac:chgData name="Shiori Osada" userId="cc0fc202-c65b-45f6-b107-856ff2f05ba6" providerId="ADAL" clId="{0E588A19-42A9-4050-9C0A-CA4E912091AE}" dt="2025-11-16T14:01:54.580" v="7290" actId="207"/>
          <ac:spMkLst>
            <pc:docMk/>
            <pc:sldMk cId="2335518844" sldId="260"/>
            <ac:spMk id="2" creationId="{C13C923C-0FB3-D80E-90D0-76F60F9C535C}"/>
          </ac:spMkLst>
        </pc:spChg>
        <pc:spChg chg="mod">
          <ac:chgData name="Shiori Osada" userId="cc0fc202-c65b-45f6-b107-856ff2f05ba6" providerId="ADAL" clId="{0E588A19-42A9-4050-9C0A-CA4E912091AE}" dt="2025-11-16T14:01:54.580" v="7290" actId="207"/>
          <ac:spMkLst>
            <pc:docMk/>
            <pc:sldMk cId="2335518844" sldId="260"/>
            <ac:spMk id="3" creationId="{52F84ACC-CD97-6BF0-F1BE-61C4E5EC63F9}"/>
          </ac:spMkLst>
        </pc:spChg>
        <pc:spChg chg="mod">
          <ac:chgData name="Shiori Osada" userId="cc0fc202-c65b-45f6-b107-856ff2f05ba6" providerId="ADAL" clId="{0E588A19-42A9-4050-9C0A-CA4E912091AE}" dt="2025-11-16T14:01:25.039" v="7287" actId="207"/>
          <ac:spMkLst>
            <pc:docMk/>
            <pc:sldMk cId="2335518844" sldId="260"/>
            <ac:spMk id="16" creationId="{C2C4BB58-1B28-C4F3-35C3-FC0360B6DF56}"/>
          </ac:spMkLst>
        </pc:spChg>
        <pc:spChg chg="mod">
          <ac:chgData name="Shiori Osada" userId="cc0fc202-c65b-45f6-b107-856ff2f05ba6" providerId="ADAL" clId="{0E588A19-42A9-4050-9C0A-CA4E912091AE}" dt="2025-11-16T14:01:25.039" v="7287" actId="207"/>
          <ac:spMkLst>
            <pc:docMk/>
            <pc:sldMk cId="2335518844" sldId="260"/>
            <ac:spMk id="18" creationId="{4CDB4259-5CE3-A0A2-7B19-FBD1E29AC3F9}"/>
          </ac:spMkLst>
        </pc:spChg>
        <pc:spChg chg="mod">
          <ac:chgData name="Shiori Osada" userId="cc0fc202-c65b-45f6-b107-856ff2f05ba6" providerId="ADAL" clId="{0E588A19-42A9-4050-9C0A-CA4E912091AE}" dt="2025-11-16T14:01:25.039" v="7287" actId="207"/>
          <ac:spMkLst>
            <pc:docMk/>
            <pc:sldMk cId="2335518844" sldId="260"/>
            <ac:spMk id="31" creationId="{238860EB-1CFE-F158-32E3-911D3AFF9862}"/>
          </ac:spMkLst>
        </pc:spChg>
        <pc:picChg chg="mod">
          <ac:chgData name="Shiori Osada" userId="cc0fc202-c65b-45f6-b107-856ff2f05ba6" providerId="ADAL" clId="{0E588A19-42A9-4050-9C0A-CA4E912091AE}" dt="2025-11-16T14:02:15.175" v="7294" actId="208"/>
          <ac:picMkLst>
            <pc:docMk/>
            <pc:sldMk cId="2335518844" sldId="260"/>
            <ac:picMk id="6" creationId="{62444BEE-08FC-698E-7E46-26C29C0D5B31}"/>
          </ac:picMkLst>
        </pc:picChg>
      </pc:sldChg>
      <pc:sldChg chg="modSp add del mod">
        <pc:chgData name="Shiori Osada" userId="cc0fc202-c65b-45f6-b107-856ff2f05ba6" providerId="ADAL" clId="{0E588A19-42A9-4050-9C0A-CA4E912091AE}" dt="2025-11-16T13:56:14.716" v="7210" actId="47"/>
        <pc:sldMkLst>
          <pc:docMk/>
          <pc:sldMk cId="2196387730" sldId="261"/>
        </pc:sldMkLst>
      </pc:sldChg>
      <pc:sldChg chg="modSp add mod">
        <pc:chgData name="Shiori Osada" userId="cc0fc202-c65b-45f6-b107-856ff2f05ba6" providerId="ADAL" clId="{0E588A19-42A9-4050-9C0A-CA4E912091AE}" dt="2025-11-16T14:05:43.230" v="7332" actId="207"/>
        <pc:sldMkLst>
          <pc:docMk/>
          <pc:sldMk cId="4159041104" sldId="261"/>
        </pc:sldMkLst>
        <pc:spChg chg="mod">
          <ac:chgData name="Shiori Osada" userId="cc0fc202-c65b-45f6-b107-856ff2f05ba6" providerId="ADAL" clId="{0E588A19-42A9-4050-9C0A-CA4E912091AE}" dt="2025-11-16T14:05:43.230" v="7332" actId="207"/>
          <ac:spMkLst>
            <pc:docMk/>
            <pc:sldMk cId="4159041104" sldId="261"/>
            <ac:spMk id="3" creationId="{36689D6B-D42E-34E6-4177-6EBAA42E0448}"/>
          </ac:spMkLst>
        </pc:spChg>
        <pc:spChg chg="mod">
          <ac:chgData name="Shiori Osada" userId="cc0fc202-c65b-45f6-b107-856ff2f05ba6" providerId="ADAL" clId="{0E588A19-42A9-4050-9C0A-CA4E912091AE}" dt="2025-11-16T14:05:43.230" v="7332" actId="207"/>
          <ac:spMkLst>
            <pc:docMk/>
            <pc:sldMk cId="4159041104" sldId="261"/>
            <ac:spMk id="4" creationId="{6884F4E4-1FF4-42DC-B3DE-7DF24CA1613E}"/>
          </ac:spMkLst>
        </pc:spChg>
        <pc:spChg chg="mod">
          <ac:chgData name="Shiori Osada" userId="cc0fc202-c65b-45f6-b107-856ff2f05ba6" providerId="ADAL" clId="{0E588A19-42A9-4050-9C0A-CA4E912091AE}" dt="2025-11-16T14:05:33.103" v="7329" actId="207"/>
          <ac:spMkLst>
            <pc:docMk/>
            <pc:sldMk cId="4159041104" sldId="261"/>
            <ac:spMk id="16" creationId="{D735A539-20C1-891B-AA21-87FAFF89A090}"/>
          </ac:spMkLst>
        </pc:spChg>
        <pc:spChg chg="mod">
          <ac:chgData name="Shiori Osada" userId="cc0fc202-c65b-45f6-b107-856ff2f05ba6" providerId="ADAL" clId="{0E588A19-42A9-4050-9C0A-CA4E912091AE}" dt="2025-11-16T14:05:33.103" v="7329" actId="207"/>
          <ac:spMkLst>
            <pc:docMk/>
            <pc:sldMk cId="4159041104" sldId="261"/>
            <ac:spMk id="21" creationId="{CA90EE20-D2FF-2A63-DB59-139D247F448C}"/>
          </ac:spMkLst>
        </pc:spChg>
        <pc:spChg chg="mod">
          <ac:chgData name="Shiori Osada" userId="cc0fc202-c65b-45f6-b107-856ff2f05ba6" providerId="ADAL" clId="{0E588A19-42A9-4050-9C0A-CA4E912091AE}" dt="2025-11-16T14:05:33.103" v="7329" actId="207"/>
          <ac:spMkLst>
            <pc:docMk/>
            <pc:sldMk cId="4159041104" sldId="261"/>
            <ac:spMk id="31" creationId="{ECF57F08-792D-733A-605B-FA51EC489D61}"/>
          </ac:spMkLst>
        </pc:spChg>
        <pc:picChg chg="mod">
          <ac:chgData name="Shiori Osada" userId="cc0fc202-c65b-45f6-b107-856ff2f05ba6" providerId="ADAL" clId="{0E588A19-42A9-4050-9C0A-CA4E912091AE}" dt="2025-11-16T14:05:43.230" v="7332" actId="207"/>
          <ac:picMkLst>
            <pc:docMk/>
            <pc:sldMk cId="4159041104" sldId="261"/>
            <ac:picMk id="8" creationId="{1925FB23-D45D-71BF-2EFC-D7492878E81D}"/>
          </ac:picMkLst>
        </pc:picChg>
      </pc:sldChg>
      <pc:sldChg chg="del ord">
        <pc:chgData name="Shiori Osada" userId="cc0fc202-c65b-45f6-b107-856ff2f05ba6" providerId="ADAL" clId="{0E588A19-42A9-4050-9C0A-CA4E912091AE}" dt="2025-11-14T15:19:58.392" v="6750" actId="47"/>
        <pc:sldMkLst>
          <pc:docMk/>
          <pc:sldMk cId="4171981363" sldId="261"/>
        </pc:sldMkLst>
      </pc:sldChg>
      <pc:sldChg chg="modSp add mod">
        <pc:chgData name="Shiori Osada" userId="cc0fc202-c65b-45f6-b107-856ff2f05ba6" providerId="ADAL" clId="{0E588A19-42A9-4050-9C0A-CA4E912091AE}" dt="2025-11-16T14:15:08.971" v="7739" actId="207"/>
        <pc:sldMkLst>
          <pc:docMk/>
          <pc:sldMk cId="163423906" sldId="262"/>
        </pc:sldMkLst>
        <pc:spChg chg="mod">
          <ac:chgData name="Shiori Osada" userId="cc0fc202-c65b-45f6-b107-856ff2f05ba6" providerId="ADAL" clId="{0E588A19-42A9-4050-9C0A-CA4E912091AE}" dt="2025-11-16T14:15:08.971" v="7739" actId="207"/>
          <ac:spMkLst>
            <pc:docMk/>
            <pc:sldMk cId="163423906" sldId="262"/>
            <ac:spMk id="2" creationId="{17BB7285-638D-CDE8-21E3-07E4D6A836A2}"/>
          </ac:spMkLst>
        </pc:spChg>
        <pc:spChg chg="mod">
          <ac:chgData name="Shiori Osada" userId="cc0fc202-c65b-45f6-b107-856ff2f05ba6" providerId="ADAL" clId="{0E588A19-42A9-4050-9C0A-CA4E912091AE}" dt="2025-11-16T14:15:08.971" v="7739" actId="207"/>
          <ac:spMkLst>
            <pc:docMk/>
            <pc:sldMk cId="163423906" sldId="262"/>
            <ac:spMk id="4" creationId="{8B1463A5-348F-D310-4583-C9009020E674}"/>
          </ac:spMkLst>
        </pc:spChg>
        <pc:spChg chg="mod">
          <ac:chgData name="Shiori Osada" userId="cc0fc202-c65b-45f6-b107-856ff2f05ba6" providerId="ADAL" clId="{0E588A19-42A9-4050-9C0A-CA4E912091AE}" dt="2025-11-16T14:15:04.754" v="7738" actId="207"/>
          <ac:spMkLst>
            <pc:docMk/>
            <pc:sldMk cId="163423906" sldId="262"/>
            <ac:spMk id="16" creationId="{FE9A6F1B-C9CE-566E-ECAC-AC82E53A85C8}"/>
          </ac:spMkLst>
        </pc:spChg>
        <pc:spChg chg="mod">
          <ac:chgData name="Shiori Osada" userId="cc0fc202-c65b-45f6-b107-856ff2f05ba6" providerId="ADAL" clId="{0E588A19-42A9-4050-9C0A-CA4E912091AE}" dt="2025-11-16T14:15:04.754" v="7738" actId="207"/>
          <ac:spMkLst>
            <pc:docMk/>
            <pc:sldMk cId="163423906" sldId="262"/>
            <ac:spMk id="18" creationId="{753D78E1-CA70-73A4-C4EF-2FC721C8CBB2}"/>
          </ac:spMkLst>
        </pc:spChg>
        <pc:spChg chg="mod">
          <ac:chgData name="Shiori Osada" userId="cc0fc202-c65b-45f6-b107-856ff2f05ba6" providerId="ADAL" clId="{0E588A19-42A9-4050-9C0A-CA4E912091AE}" dt="2025-11-16T14:15:04.754" v="7738" actId="207"/>
          <ac:spMkLst>
            <pc:docMk/>
            <pc:sldMk cId="163423906" sldId="262"/>
            <ac:spMk id="21" creationId="{64C4A755-BC63-BACC-9925-EA3465EF6E7F}"/>
          </ac:spMkLst>
        </pc:spChg>
        <pc:picChg chg="mod">
          <ac:chgData name="Shiori Osada" userId="cc0fc202-c65b-45f6-b107-856ff2f05ba6" providerId="ADAL" clId="{0E588A19-42A9-4050-9C0A-CA4E912091AE}" dt="2025-11-16T14:15:08.971" v="7739" actId="207"/>
          <ac:picMkLst>
            <pc:docMk/>
            <pc:sldMk cId="163423906" sldId="262"/>
            <ac:picMk id="8" creationId="{CAA0D2AB-1F48-87AF-1C25-9BB372B6D937}"/>
          </ac:picMkLst>
        </pc:picChg>
      </pc:sldChg>
      <pc:sldChg chg="modSp add del mod">
        <pc:chgData name="Shiori Osada" userId="cc0fc202-c65b-45f6-b107-856ff2f05ba6" providerId="ADAL" clId="{0E588A19-42A9-4050-9C0A-CA4E912091AE}" dt="2025-11-16T14:10:08.450" v="7406" actId="47"/>
        <pc:sldMkLst>
          <pc:docMk/>
          <pc:sldMk cId="3904313502" sldId="262"/>
        </pc:sldMkLst>
      </pc:sldChg>
      <pc:sldChg chg="modSp add mod">
        <pc:chgData name="Shiori Osada" userId="cc0fc202-c65b-45f6-b107-856ff2f05ba6" providerId="ADAL" clId="{0E588A19-42A9-4050-9C0A-CA4E912091AE}" dt="2025-11-16T14:09:47.937" v="7404" actId="207"/>
        <pc:sldMkLst>
          <pc:docMk/>
          <pc:sldMk cId="2356725396" sldId="263"/>
        </pc:sldMkLst>
        <pc:spChg chg="mod">
          <ac:chgData name="Shiori Osada" userId="cc0fc202-c65b-45f6-b107-856ff2f05ba6" providerId="ADAL" clId="{0E588A19-42A9-4050-9C0A-CA4E912091AE}" dt="2025-11-16T14:09:47.937" v="7404" actId="207"/>
          <ac:spMkLst>
            <pc:docMk/>
            <pc:sldMk cId="2356725396" sldId="263"/>
            <ac:spMk id="2" creationId="{C7A0002D-A908-15C5-3363-46E81AE91E55}"/>
          </ac:spMkLst>
        </pc:spChg>
        <pc:spChg chg="mod">
          <ac:chgData name="Shiori Osada" userId="cc0fc202-c65b-45f6-b107-856ff2f05ba6" providerId="ADAL" clId="{0E588A19-42A9-4050-9C0A-CA4E912091AE}" dt="2025-11-16T14:09:47.937" v="7404" actId="207"/>
          <ac:spMkLst>
            <pc:docMk/>
            <pc:sldMk cId="2356725396" sldId="263"/>
            <ac:spMk id="3" creationId="{E31C348E-EA2D-71E4-ED5C-8BF020B37625}"/>
          </ac:spMkLst>
        </pc:spChg>
        <pc:spChg chg="mod">
          <ac:chgData name="Shiori Osada" userId="cc0fc202-c65b-45f6-b107-856ff2f05ba6" providerId="ADAL" clId="{0E588A19-42A9-4050-9C0A-CA4E912091AE}" dt="2025-11-16T14:09:47.937" v="7404" actId="207"/>
          <ac:spMkLst>
            <pc:docMk/>
            <pc:sldMk cId="2356725396" sldId="263"/>
            <ac:spMk id="4" creationId="{F761A481-19FF-C3C4-A41C-BAE23018F6FB}"/>
          </ac:spMkLst>
        </pc:spChg>
        <pc:spChg chg="mod">
          <ac:chgData name="Shiori Osada" userId="cc0fc202-c65b-45f6-b107-856ff2f05ba6" providerId="ADAL" clId="{0E588A19-42A9-4050-9C0A-CA4E912091AE}" dt="2025-11-16T14:09:42.630" v="7403" actId="207"/>
          <ac:spMkLst>
            <pc:docMk/>
            <pc:sldMk cId="2356725396" sldId="263"/>
            <ac:spMk id="18" creationId="{77A36686-7B77-9805-09A9-829254469CBF}"/>
          </ac:spMkLst>
        </pc:spChg>
        <pc:spChg chg="mod">
          <ac:chgData name="Shiori Osada" userId="cc0fc202-c65b-45f6-b107-856ff2f05ba6" providerId="ADAL" clId="{0E588A19-42A9-4050-9C0A-CA4E912091AE}" dt="2025-11-16T14:09:42.630" v="7403" actId="207"/>
          <ac:spMkLst>
            <pc:docMk/>
            <pc:sldMk cId="2356725396" sldId="263"/>
            <ac:spMk id="21" creationId="{A66DA5D3-4D6E-0E28-C343-BD510790AB31}"/>
          </ac:spMkLst>
        </pc:spChg>
        <pc:spChg chg="mod">
          <ac:chgData name="Shiori Osada" userId="cc0fc202-c65b-45f6-b107-856ff2f05ba6" providerId="ADAL" clId="{0E588A19-42A9-4050-9C0A-CA4E912091AE}" dt="2025-11-16T14:09:42.630" v="7403" actId="207"/>
          <ac:spMkLst>
            <pc:docMk/>
            <pc:sldMk cId="2356725396" sldId="263"/>
            <ac:spMk id="31" creationId="{23741023-2520-3F6B-BD07-44C6E159702F}"/>
          </ac:spMkLst>
        </pc:spChg>
      </pc:sldChg>
      <pc:sldChg chg="modSp add del mod ord">
        <pc:chgData name="Shiori Osada" userId="cc0fc202-c65b-45f6-b107-856ff2f05ba6" providerId="ADAL" clId="{0E588A19-42A9-4050-9C0A-CA4E912091AE}" dt="2025-11-16T14:01:00.042" v="7285" actId="47"/>
        <pc:sldMkLst>
          <pc:docMk/>
          <pc:sldMk cId="2662054979" sldId="263"/>
        </pc:sldMkLst>
      </pc:sldChg>
      <pc:sldChg chg="modSp del mod modClrScheme chgLayout">
        <pc:chgData name="Shiori Osada" userId="cc0fc202-c65b-45f6-b107-856ff2f05ba6" providerId="ADAL" clId="{0E588A19-42A9-4050-9C0A-CA4E912091AE}" dt="2025-11-14T15:40:03.175" v="7161" actId="47"/>
        <pc:sldMkLst>
          <pc:docMk/>
          <pc:sldMk cId="4137870042" sldId="263"/>
        </pc:sldMkLst>
      </pc:sldChg>
      <pc:sldChg chg="add">
        <pc:chgData name="Shiori Osada" userId="cc0fc202-c65b-45f6-b107-856ff2f05ba6" providerId="ADAL" clId="{0E588A19-42A9-4050-9C0A-CA4E912091AE}" dt="2025-11-17T01:22:17.138" v="8185"/>
        <pc:sldMkLst>
          <pc:docMk/>
          <pc:sldMk cId="3510900890" sldId="264"/>
        </pc:sldMkLst>
      </pc:sldChg>
      <pc:sldChg chg="del">
        <pc:chgData name="Shiori Osada" userId="cc0fc202-c65b-45f6-b107-856ff2f05ba6" providerId="ADAL" clId="{0E588A19-42A9-4050-9C0A-CA4E912091AE}" dt="2025-11-14T15:22:55.244" v="7016" actId="47"/>
        <pc:sldMkLst>
          <pc:docMk/>
          <pc:sldMk cId="3011171240" sldId="265"/>
        </pc:sldMkLst>
      </pc:sldChg>
      <pc:sldChg chg="addSp delSp modSp add del mod modClrScheme chgLayout">
        <pc:chgData name="Shiori Osada" userId="cc0fc202-c65b-45f6-b107-856ff2f05ba6" providerId="ADAL" clId="{0E588A19-42A9-4050-9C0A-CA4E912091AE}" dt="2025-11-16T14:10:26.030" v="7414" actId="47"/>
        <pc:sldMkLst>
          <pc:docMk/>
          <pc:sldMk cId="3077030714" sldId="266"/>
        </pc:sldMkLst>
      </pc:sldChg>
      <pc:sldChg chg="modSp add mod ord modClrScheme chgLayout">
        <pc:chgData name="Shiori Osada" userId="cc0fc202-c65b-45f6-b107-856ff2f05ba6" providerId="ADAL" clId="{0E588A19-42A9-4050-9C0A-CA4E912091AE}" dt="2025-11-16T14:12:16.598" v="7426"/>
        <pc:sldMkLst>
          <pc:docMk/>
          <pc:sldMk cId="0" sldId="269"/>
        </pc:sldMkLst>
        <pc:spChg chg="mod ord">
          <ac:chgData name="Shiori Osada" userId="cc0fc202-c65b-45f6-b107-856ff2f05ba6" providerId="ADAL" clId="{0E588A19-42A9-4050-9C0A-CA4E912091AE}" dt="2025-11-14T15:35:47.362" v="7131" actId="700"/>
          <ac:spMkLst>
            <pc:docMk/>
            <pc:sldMk cId="0" sldId="269"/>
            <ac:spMk id="3" creationId="{010ABD6B-7DE4-FF99-9B2F-A6EBE45BFD58}"/>
          </ac:spMkLst>
        </pc:spChg>
        <pc:spChg chg="mod ord">
          <ac:chgData name="Shiori Osada" userId="cc0fc202-c65b-45f6-b107-856ff2f05ba6" providerId="ADAL" clId="{0E588A19-42A9-4050-9C0A-CA4E912091AE}" dt="2025-11-14T15:35:47.362" v="7131" actId="700"/>
          <ac:spMkLst>
            <pc:docMk/>
            <pc:sldMk cId="0" sldId="269"/>
            <ac:spMk id="4" creationId="{7141F80D-0F3C-5B4A-7386-935BC08170FC}"/>
          </ac:spMkLst>
        </pc:spChg>
      </pc:sldChg>
      <pc:sldChg chg="modSp del mod">
        <pc:chgData name="Shiori Osada" userId="cc0fc202-c65b-45f6-b107-856ff2f05ba6" providerId="ADAL" clId="{0E588A19-42A9-4050-9C0A-CA4E912091AE}" dt="2025-11-14T09:10:43.745" v="367" actId="47"/>
        <pc:sldMkLst>
          <pc:docMk/>
          <pc:sldMk cId="1502358646" sldId="273"/>
        </pc:sldMkLst>
      </pc:sldChg>
      <pc:sldChg chg="addSp delSp modSp add del mod modClrScheme modAnim chgLayout">
        <pc:chgData name="Shiori Osada" userId="cc0fc202-c65b-45f6-b107-856ff2f05ba6" providerId="ADAL" clId="{0E588A19-42A9-4050-9C0A-CA4E912091AE}" dt="2025-11-16T14:10:24.954" v="7412" actId="47"/>
        <pc:sldMkLst>
          <pc:docMk/>
          <pc:sldMk cId="2898663489" sldId="273"/>
        </pc:sldMkLst>
      </pc:sldChg>
      <pc:sldChg chg="del">
        <pc:chgData name="Shiori Osada" userId="cc0fc202-c65b-45f6-b107-856ff2f05ba6" providerId="ADAL" clId="{0E588A19-42A9-4050-9C0A-CA4E912091AE}" dt="2025-11-14T15:22:59.779" v="7020" actId="47"/>
        <pc:sldMkLst>
          <pc:docMk/>
          <pc:sldMk cId="3939669373" sldId="274"/>
        </pc:sldMkLst>
      </pc:sldChg>
      <pc:sldChg chg="addSp delSp modSp add del mod ord modClrScheme chgLayout">
        <pc:chgData name="Shiori Osada" userId="cc0fc202-c65b-45f6-b107-856ff2f05ba6" providerId="ADAL" clId="{0E588A19-42A9-4050-9C0A-CA4E912091AE}" dt="2025-11-16T14:10:12.411" v="7410" actId="47"/>
        <pc:sldMkLst>
          <pc:docMk/>
          <pc:sldMk cId="4249978802" sldId="275"/>
        </pc:sldMkLst>
      </pc:sldChg>
      <pc:sldChg chg="delSp modSp add mod modClrScheme chgLayout">
        <pc:chgData name="Shiori Osada" userId="cc0fc202-c65b-45f6-b107-856ff2f05ba6" providerId="ADAL" clId="{0E588A19-42A9-4050-9C0A-CA4E912091AE}" dt="2025-11-16T14:16:06.261" v="7774" actId="14100"/>
        <pc:sldMkLst>
          <pc:docMk/>
          <pc:sldMk cId="838892755" sldId="277"/>
        </pc:sldMkLst>
        <pc:spChg chg="mod ord">
          <ac:chgData name="Shiori Osada" userId="cc0fc202-c65b-45f6-b107-856ff2f05ba6" providerId="ADAL" clId="{0E588A19-42A9-4050-9C0A-CA4E912091AE}" dt="2025-11-16T14:15:44.604" v="7753" actId="20577"/>
          <ac:spMkLst>
            <pc:docMk/>
            <pc:sldMk cId="838892755" sldId="277"/>
            <ac:spMk id="2" creationId="{328C37AA-855C-9E39-655C-F791196EDFDD}"/>
          </ac:spMkLst>
        </pc:spChg>
        <pc:spChg chg="mod ord">
          <ac:chgData name="Shiori Osada" userId="cc0fc202-c65b-45f6-b107-856ff2f05ba6" providerId="ADAL" clId="{0E588A19-42A9-4050-9C0A-CA4E912091AE}" dt="2025-11-16T14:15:53.195" v="7771" actId="6549"/>
          <ac:spMkLst>
            <pc:docMk/>
            <pc:sldMk cId="838892755" sldId="277"/>
            <ac:spMk id="3" creationId="{8037A987-E87B-CBD4-8C08-97C2AB01ED41}"/>
          </ac:spMkLst>
        </pc:spChg>
        <pc:spChg chg="del">
          <ac:chgData name="Shiori Osada" userId="cc0fc202-c65b-45f6-b107-856ff2f05ba6" providerId="ADAL" clId="{0E588A19-42A9-4050-9C0A-CA4E912091AE}" dt="2025-11-16T14:15:47.047" v="7754" actId="478"/>
          <ac:spMkLst>
            <pc:docMk/>
            <pc:sldMk cId="838892755" sldId="277"/>
            <ac:spMk id="4" creationId="{90C2F8CC-BEF0-C5C7-BD7C-5C06B5BD750A}"/>
          </ac:spMkLst>
        </pc:spChg>
        <pc:spChg chg="mod">
          <ac:chgData name="Shiori Osada" userId="cc0fc202-c65b-45f6-b107-856ff2f05ba6" providerId="ADAL" clId="{0E588A19-42A9-4050-9C0A-CA4E912091AE}" dt="2025-11-16T14:16:06.261" v="7774" actId="14100"/>
          <ac:spMkLst>
            <pc:docMk/>
            <pc:sldMk cId="838892755" sldId="277"/>
            <ac:spMk id="10" creationId="{A3F51755-6661-00CE-5C76-CCCF24538168}"/>
          </ac:spMkLst>
        </pc:spChg>
        <pc:spChg chg="mod">
          <ac:chgData name="Shiori Osada" userId="cc0fc202-c65b-45f6-b107-856ff2f05ba6" providerId="ADAL" clId="{0E588A19-42A9-4050-9C0A-CA4E912091AE}" dt="2025-11-16T14:16:06.261" v="7774" actId="14100"/>
          <ac:spMkLst>
            <pc:docMk/>
            <pc:sldMk cId="838892755" sldId="277"/>
            <ac:spMk id="19" creationId="{2D85976C-CD64-59F9-4103-97699518F154}"/>
          </ac:spMkLst>
        </pc:spChg>
      </pc:sldChg>
      <pc:sldChg chg="delSp modSp add del mod modClrScheme chgLayout">
        <pc:chgData name="Shiori Osada" userId="cc0fc202-c65b-45f6-b107-856ff2f05ba6" providerId="ADAL" clId="{0E588A19-42A9-4050-9C0A-CA4E912091AE}" dt="2025-11-16T14:10:16.877" v="7411" actId="47"/>
        <pc:sldMkLst>
          <pc:docMk/>
          <pc:sldMk cId="2003435892" sldId="279"/>
        </pc:sldMkLst>
      </pc:sldChg>
      <pc:sldChg chg="addSp delSp modSp add mod modClrScheme chgLayout">
        <pc:chgData name="Shiori Osada" userId="cc0fc202-c65b-45f6-b107-856ff2f05ba6" providerId="ADAL" clId="{0E588A19-42A9-4050-9C0A-CA4E912091AE}" dt="2025-11-16T14:14:34.407" v="7736" actId="122"/>
        <pc:sldMkLst>
          <pc:docMk/>
          <pc:sldMk cId="3778879623" sldId="280"/>
        </pc:sldMkLst>
        <pc:spChg chg="mod ord">
          <ac:chgData name="Shiori Osada" userId="cc0fc202-c65b-45f6-b107-856ff2f05ba6" providerId="ADAL" clId="{0E588A19-42A9-4050-9C0A-CA4E912091AE}" dt="2025-11-16T14:12:41.319" v="7428" actId="5793"/>
          <ac:spMkLst>
            <pc:docMk/>
            <pc:sldMk cId="3778879623" sldId="280"/>
            <ac:spMk id="2" creationId="{68B37F6A-4F74-59F8-DA3A-4D36A361129A}"/>
          </ac:spMkLst>
        </pc:spChg>
        <pc:spChg chg="mod ord">
          <ac:chgData name="Shiori Osada" userId="cc0fc202-c65b-45f6-b107-856ff2f05ba6" providerId="ADAL" clId="{0E588A19-42A9-4050-9C0A-CA4E912091AE}" dt="2025-11-16T14:13:34.301" v="7617" actId="6549"/>
          <ac:spMkLst>
            <pc:docMk/>
            <pc:sldMk cId="3778879623" sldId="280"/>
            <ac:spMk id="3" creationId="{2CC3C8C9-0F82-54DB-C2E1-2C7034FCDA3F}"/>
          </ac:spMkLst>
        </pc:spChg>
        <pc:spChg chg="mod">
          <ac:chgData name="Shiori Osada" userId="cc0fc202-c65b-45f6-b107-856ff2f05ba6" providerId="ADAL" clId="{0E588A19-42A9-4050-9C0A-CA4E912091AE}" dt="2025-11-16T14:14:24.597" v="7731" actId="1036"/>
          <ac:spMkLst>
            <pc:docMk/>
            <pc:sldMk cId="3778879623" sldId="280"/>
            <ac:spMk id="7" creationId="{DE232792-B2E6-F4F7-14A1-80D46666BEE2}"/>
          </ac:spMkLst>
        </pc:spChg>
        <pc:spChg chg="mod">
          <ac:chgData name="Shiori Osada" userId="cc0fc202-c65b-45f6-b107-856ff2f05ba6" providerId="ADAL" clId="{0E588A19-42A9-4050-9C0A-CA4E912091AE}" dt="2025-11-16T14:14:24.597" v="7731" actId="1036"/>
          <ac:spMkLst>
            <pc:docMk/>
            <pc:sldMk cId="3778879623" sldId="280"/>
            <ac:spMk id="8" creationId="{36643E09-909E-E862-A3C0-21B9AABE13BE}"/>
          </ac:spMkLst>
        </pc:spChg>
        <pc:spChg chg="mod">
          <ac:chgData name="Shiori Osada" userId="cc0fc202-c65b-45f6-b107-856ff2f05ba6" providerId="ADAL" clId="{0E588A19-42A9-4050-9C0A-CA4E912091AE}" dt="2025-11-16T14:14:24.597" v="7731" actId="1036"/>
          <ac:spMkLst>
            <pc:docMk/>
            <pc:sldMk cId="3778879623" sldId="280"/>
            <ac:spMk id="9" creationId="{897D7E18-6329-790A-7E50-10A7923C6595}"/>
          </ac:spMkLst>
        </pc:spChg>
        <pc:spChg chg="mod">
          <ac:chgData name="Shiori Osada" userId="cc0fc202-c65b-45f6-b107-856ff2f05ba6" providerId="ADAL" clId="{0E588A19-42A9-4050-9C0A-CA4E912091AE}" dt="2025-11-16T14:14:24.597" v="7731" actId="1036"/>
          <ac:spMkLst>
            <pc:docMk/>
            <pc:sldMk cId="3778879623" sldId="280"/>
            <ac:spMk id="10" creationId="{3E15E7CB-2BDA-B9D9-17A5-5606855A6C3E}"/>
          </ac:spMkLst>
        </pc:spChg>
        <pc:spChg chg="del">
          <ac:chgData name="Shiori Osada" userId="cc0fc202-c65b-45f6-b107-856ff2f05ba6" providerId="ADAL" clId="{0E588A19-42A9-4050-9C0A-CA4E912091AE}" dt="2025-11-16T14:11:29.079" v="7422" actId="478"/>
          <ac:spMkLst>
            <pc:docMk/>
            <pc:sldMk cId="3778879623" sldId="280"/>
            <ac:spMk id="11" creationId="{64D898BA-58CE-D26B-C063-0F301DCF6430}"/>
          </ac:spMkLst>
        </pc:spChg>
        <pc:spChg chg="add mod">
          <ac:chgData name="Shiori Osada" userId="cc0fc202-c65b-45f6-b107-856ff2f05ba6" providerId="ADAL" clId="{0E588A19-42A9-4050-9C0A-CA4E912091AE}" dt="2025-11-16T14:14:34.407" v="7736" actId="122"/>
          <ac:spMkLst>
            <pc:docMk/>
            <pc:sldMk cId="3778879623" sldId="280"/>
            <ac:spMk id="12" creationId="{B2889F2F-9B12-4688-AECE-4F81C793B3DC}"/>
          </ac:spMkLst>
        </pc:spChg>
        <pc:picChg chg="mod">
          <ac:chgData name="Shiori Osada" userId="cc0fc202-c65b-45f6-b107-856ff2f05ba6" providerId="ADAL" clId="{0E588A19-42A9-4050-9C0A-CA4E912091AE}" dt="2025-11-16T14:14:24.597" v="7731" actId="1036"/>
          <ac:picMkLst>
            <pc:docMk/>
            <pc:sldMk cId="3778879623" sldId="280"/>
            <ac:picMk id="4" creationId="{1A336D18-5079-3E8A-158F-3EC17172FC11}"/>
          </ac:picMkLst>
        </pc:picChg>
        <pc:picChg chg="mod">
          <ac:chgData name="Shiori Osada" userId="cc0fc202-c65b-45f6-b107-856ff2f05ba6" providerId="ADAL" clId="{0E588A19-42A9-4050-9C0A-CA4E912091AE}" dt="2025-11-16T14:14:24.597" v="7731" actId="1036"/>
          <ac:picMkLst>
            <pc:docMk/>
            <pc:sldMk cId="3778879623" sldId="280"/>
            <ac:picMk id="5" creationId="{74DDD642-49AF-687A-DA7B-0D94FB8D2017}"/>
          </ac:picMkLst>
        </pc:picChg>
        <pc:picChg chg="mod">
          <ac:chgData name="Shiori Osada" userId="cc0fc202-c65b-45f6-b107-856ff2f05ba6" providerId="ADAL" clId="{0E588A19-42A9-4050-9C0A-CA4E912091AE}" dt="2025-11-16T14:14:24.597" v="7731" actId="1036"/>
          <ac:picMkLst>
            <pc:docMk/>
            <pc:sldMk cId="3778879623" sldId="280"/>
            <ac:picMk id="6" creationId="{55235314-D767-B192-A2CA-0DE269D9F9F9}"/>
          </ac:picMkLst>
        </pc:picChg>
      </pc:sldChg>
      <pc:sldChg chg="modSp add del mod ord modClrScheme chgLayout">
        <pc:chgData name="Shiori Osada" userId="cc0fc202-c65b-45f6-b107-856ff2f05ba6" providerId="ADAL" clId="{0E588A19-42A9-4050-9C0A-CA4E912091AE}" dt="2025-11-16T14:08:36.232" v="7396" actId="1076"/>
        <pc:sldMkLst>
          <pc:docMk/>
          <pc:sldMk cId="3285662606" sldId="282"/>
        </pc:sldMkLst>
        <pc:spChg chg="mod ord">
          <ac:chgData name="Shiori Osada" userId="cc0fc202-c65b-45f6-b107-856ff2f05ba6" providerId="ADAL" clId="{0E588A19-42A9-4050-9C0A-CA4E912091AE}" dt="2025-11-16T14:07:54.870" v="7378" actId="6549"/>
          <ac:spMkLst>
            <pc:docMk/>
            <pc:sldMk cId="3285662606" sldId="282"/>
            <ac:spMk id="2" creationId="{A76EDB50-D90D-0A24-F971-38883226B249}"/>
          </ac:spMkLst>
        </pc:spChg>
        <pc:spChg chg="mod ord">
          <ac:chgData name="Shiori Osada" userId="cc0fc202-c65b-45f6-b107-856ff2f05ba6" providerId="ADAL" clId="{0E588A19-42A9-4050-9C0A-CA4E912091AE}" dt="2025-11-16T14:07:07.368" v="7336" actId="700"/>
          <ac:spMkLst>
            <pc:docMk/>
            <pc:sldMk cId="3285662606" sldId="282"/>
            <ac:spMk id="3" creationId="{920DA2E4-CDED-D17A-39CF-740AAA98F9D2}"/>
          </ac:spMkLst>
        </pc:spChg>
        <pc:spChg chg="mod">
          <ac:chgData name="Shiori Osada" userId="cc0fc202-c65b-45f6-b107-856ff2f05ba6" providerId="ADAL" clId="{0E588A19-42A9-4050-9C0A-CA4E912091AE}" dt="2025-11-16T14:08:21.826" v="7381" actId="14100"/>
          <ac:spMkLst>
            <pc:docMk/>
            <pc:sldMk cId="3285662606" sldId="282"/>
            <ac:spMk id="5" creationId="{FA4092ED-FE07-153C-937E-7D2A897CA568}"/>
          </ac:spMkLst>
        </pc:spChg>
        <pc:spChg chg="mod">
          <ac:chgData name="Shiori Osada" userId="cc0fc202-c65b-45f6-b107-856ff2f05ba6" providerId="ADAL" clId="{0E588A19-42A9-4050-9C0A-CA4E912091AE}" dt="2025-11-16T14:08:36.232" v="7396" actId="1076"/>
          <ac:spMkLst>
            <pc:docMk/>
            <pc:sldMk cId="3285662606" sldId="282"/>
            <ac:spMk id="6" creationId="{DC42FAED-1BC2-C883-C1DE-90F3AE416743}"/>
          </ac:spMkLst>
        </pc:spChg>
      </pc:sldChg>
      <pc:sldChg chg="del">
        <pc:chgData name="Shiori Osada" userId="cc0fc202-c65b-45f6-b107-856ff2f05ba6" providerId="ADAL" clId="{0E588A19-42A9-4050-9C0A-CA4E912091AE}" dt="2025-11-14T15:22:46.352" v="7013" actId="47"/>
        <pc:sldMkLst>
          <pc:docMk/>
          <pc:sldMk cId="2021469177" sldId="286"/>
        </pc:sldMkLst>
      </pc:sldChg>
      <pc:sldChg chg="addSp delSp modSp mod ord modClrScheme chgLayout">
        <pc:chgData name="Shiori Osada" userId="cc0fc202-c65b-45f6-b107-856ff2f05ba6" providerId="ADAL" clId="{0E588A19-42A9-4050-9C0A-CA4E912091AE}" dt="2025-11-16T13:56:06.430" v="7206" actId="20577"/>
        <pc:sldMkLst>
          <pc:docMk/>
          <pc:sldMk cId="3722644926" sldId="288"/>
        </pc:sldMkLst>
        <pc:spChg chg="mod ord">
          <ac:chgData name="Shiori Osada" userId="cc0fc202-c65b-45f6-b107-856ff2f05ba6" providerId="ADAL" clId="{0E588A19-42A9-4050-9C0A-CA4E912091AE}" dt="2025-11-16T13:56:06.430" v="7206" actId="20577"/>
          <ac:spMkLst>
            <pc:docMk/>
            <pc:sldMk cId="3722644926" sldId="288"/>
            <ac:spMk id="7" creationId="{087B6D60-31B3-5979-39A1-9E31F5A04D1C}"/>
          </ac:spMkLst>
        </pc:spChg>
        <pc:spChg chg="mod">
          <ac:chgData name="Shiori Osada" userId="cc0fc202-c65b-45f6-b107-856ff2f05ba6" providerId="ADAL" clId="{0E588A19-42A9-4050-9C0A-CA4E912091AE}" dt="2025-11-14T09:11:33.574" v="375" actId="208"/>
          <ac:spMkLst>
            <pc:docMk/>
            <pc:sldMk cId="3722644926" sldId="288"/>
            <ac:spMk id="13" creationId="{8E74597A-00CD-4A43-4896-B7A0BD9D4D56}"/>
          </ac:spMkLst>
        </pc:spChg>
        <pc:spChg chg="mod">
          <ac:chgData name="Shiori Osada" userId="cc0fc202-c65b-45f6-b107-856ff2f05ba6" providerId="ADAL" clId="{0E588A19-42A9-4050-9C0A-CA4E912091AE}" dt="2025-11-14T09:11:26.842" v="374" actId="2085"/>
          <ac:spMkLst>
            <pc:docMk/>
            <pc:sldMk cId="3722644926" sldId="288"/>
            <ac:spMk id="14" creationId="{B2BF7C02-4C98-9127-5CE6-459F9E789682}"/>
          </ac:spMkLst>
        </pc:spChg>
        <pc:spChg chg="mod">
          <ac:chgData name="Shiori Osada" userId="cc0fc202-c65b-45f6-b107-856ff2f05ba6" providerId="ADAL" clId="{0E588A19-42A9-4050-9C0A-CA4E912091AE}" dt="2025-11-14T09:11:33.574" v="375" actId="208"/>
          <ac:spMkLst>
            <pc:docMk/>
            <pc:sldMk cId="3722644926" sldId="288"/>
            <ac:spMk id="110" creationId="{901A1624-45D1-95F7-6D76-D748D72C851E}"/>
          </ac:spMkLst>
        </pc:spChg>
        <pc:spChg chg="mod">
          <ac:chgData name="Shiori Osada" userId="cc0fc202-c65b-45f6-b107-856ff2f05ba6" providerId="ADAL" clId="{0E588A19-42A9-4050-9C0A-CA4E912091AE}" dt="2025-11-14T09:11:26.842" v="374" actId="2085"/>
          <ac:spMkLst>
            <pc:docMk/>
            <pc:sldMk cId="3722644926" sldId="288"/>
            <ac:spMk id="111" creationId="{B2F832FD-720B-F4CE-A46A-1ACB258E3C29}"/>
          </ac:spMkLst>
        </pc:spChg>
        <pc:spChg chg="mod">
          <ac:chgData name="Shiori Osada" userId="cc0fc202-c65b-45f6-b107-856ff2f05ba6" providerId="ADAL" clId="{0E588A19-42A9-4050-9C0A-CA4E912091AE}" dt="2025-11-14T09:11:33.574" v="375" actId="208"/>
          <ac:spMkLst>
            <pc:docMk/>
            <pc:sldMk cId="3722644926" sldId="288"/>
            <ac:spMk id="184" creationId="{73AE35D3-7883-B167-B1DF-39B74513A1ED}"/>
          </ac:spMkLst>
        </pc:spChg>
        <pc:spChg chg="mod">
          <ac:chgData name="Shiori Osada" userId="cc0fc202-c65b-45f6-b107-856ff2f05ba6" providerId="ADAL" clId="{0E588A19-42A9-4050-9C0A-CA4E912091AE}" dt="2025-11-14T09:11:26.842" v="374" actId="2085"/>
          <ac:spMkLst>
            <pc:docMk/>
            <pc:sldMk cId="3722644926" sldId="288"/>
            <ac:spMk id="185" creationId="{EEDB0E26-2EEC-5E8A-3164-80D381C1BE9F}"/>
          </ac:spMkLst>
        </pc:spChg>
        <pc:spChg chg="mod">
          <ac:chgData name="Shiori Osada" userId="cc0fc202-c65b-45f6-b107-856ff2f05ba6" providerId="ADAL" clId="{0E588A19-42A9-4050-9C0A-CA4E912091AE}" dt="2025-11-14T09:11:33.574" v="375" actId="208"/>
          <ac:spMkLst>
            <pc:docMk/>
            <pc:sldMk cId="3722644926" sldId="288"/>
            <ac:spMk id="203" creationId="{D6F7A185-6EB0-5A47-FA12-73C211C735E2}"/>
          </ac:spMkLst>
        </pc:spChg>
        <pc:spChg chg="mod">
          <ac:chgData name="Shiori Osada" userId="cc0fc202-c65b-45f6-b107-856ff2f05ba6" providerId="ADAL" clId="{0E588A19-42A9-4050-9C0A-CA4E912091AE}" dt="2025-11-14T09:11:26.842" v="374" actId="2085"/>
          <ac:spMkLst>
            <pc:docMk/>
            <pc:sldMk cId="3722644926" sldId="288"/>
            <ac:spMk id="204" creationId="{95B761F0-8F3B-8BEA-B187-4FEC696DB5FA}"/>
          </ac:spMkLst>
        </pc:spChg>
        <pc:spChg chg="mod">
          <ac:chgData name="Shiori Osada" userId="cc0fc202-c65b-45f6-b107-856ff2f05ba6" providerId="ADAL" clId="{0E588A19-42A9-4050-9C0A-CA4E912091AE}" dt="2025-11-14T09:11:26.842" v="374" actId="2085"/>
          <ac:spMkLst>
            <pc:docMk/>
            <pc:sldMk cId="3722644926" sldId="288"/>
            <ac:spMk id="250" creationId="{41890520-1175-EA10-34D0-B2D311DEEA65}"/>
          </ac:spMkLst>
        </pc:spChg>
        <pc:spChg chg="mod">
          <ac:chgData name="Shiori Osada" userId="cc0fc202-c65b-45f6-b107-856ff2f05ba6" providerId="ADAL" clId="{0E588A19-42A9-4050-9C0A-CA4E912091AE}" dt="2025-11-14T09:11:33.574" v="375" actId="208"/>
          <ac:spMkLst>
            <pc:docMk/>
            <pc:sldMk cId="3722644926" sldId="288"/>
            <ac:spMk id="251" creationId="{63E2ABA2-E53C-C9CA-1133-D66D92D573E4}"/>
          </ac:spMkLst>
        </pc:spChg>
        <pc:spChg chg="mod">
          <ac:chgData name="Shiori Osada" userId="cc0fc202-c65b-45f6-b107-856ff2f05ba6" providerId="ADAL" clId="{0E588A19-42A9-4050-9C0A-CA4E912091AE}" dt="2025-11-14T09:11:26.842" v="374" actId="2085"/>
          <ac:spMkLst>
            <pc:docMk/>
            <pc:sldMk cId="3722644926" sldId="288"/>
            <ac:spMk id="276" creationId="{494F7EEA-EBF7-63CE-783C-879811DB2551}"/>
          </ac:spMkLst>
        </pc:spChg>
        <pc:spChg chg="mod">
          <ac:chgData name="Shiori Osada" userId="cc0fc202-c65b-45f6-b107-856ff2f05ba6" providerId="ADAL" clId="{0E588A19-42A9-4050-9C0A-CA4E912091AE}" dt="2025-11-14T09:11:33.574" v="375" actId="208"/>
          <ac:spMkLst>
            <pc:docMk/>
            <pc:sldMk cId="3722644926" sldId="288"/>
            <ac:spMk id="277" creationId="{B77BA35F-D5A2-2C99-5DE9-8029BD686B95}"/>
          </ac:spMkLst>
        </pc:spChg>
        <pc:cxnChg chg="mod">
          <ac:chgData name="Shiori Osada" userId="cc0fc202-c65b-45f6-b107-856ff2f05ba6" providerId="ADAL" clId="{0E588A19-42A9-4050-9C0A-CA4E912091AE}" dt="2025-11-14T09:11:41.964" v="376" actId="14100"/>
          <ac:cxnSpMkLst>
            <pc:docMk/>
            <pc:sldMk cId="3722644926" sldId="288"/>
            <ac:cxnSpMk id="293" creationId="{575178E7-B76C-FB55-F841-43D8590C973B}"/>
          </ac:cxnSpMkLst>
        </pc:cxnChg>
      </pc:sldChg>
      <pc:sldChg chg="addSp delSp modSp add del mod ord modClrScheme chgLayout">
        <pc:chgData name="Shiori Osada" userId="cc0fc202-c65b-45f6-b107-856ff2f05ba6" providerId="ADAL" clId="{0E588A19-42A9-4050-9C0A-CA4E912091AE}" dt="2025-11-16T14:10:10.140" v="7409" actId="47"/>
        <pc:sldMkLst>
          <pc:docMk/>
          <pc:sldMk cId="4230902877" sldId="291"/>
        </pc:sldMkLst>
      </pc:sldChg>
      <pc:sldChg chg="addSp delSp modSp mod ord modClrScheme chgLayout">
        <pc:chgData name="Shiori Osada" userId="cc0fc202-c65b-45f6-b107-856ff2f05ba6" providerId="ADAL" clId="{0E588A19-42A9-4050-9C0A-CA4E912091AE}" dt="2025-11-16T13:56:09.573" v="7209" actId="20577"/>
        <pc:sldMkLst>
          <pc:docMk/>
          <pc:sldMk cId="2305698686" sldId="293"/>
        </pc:sldMkLst>
        <pc:spChg chg="mod ord">
          <ac:chgData name="Shiori Osada" userId="cc0fc202-c65b-45f6-b107-856ff2f05ba6" providerId="ADAL" clId="{0E588A19-42A9-4050-9C0A-CA4E912091AE}" dt="2025-11-16T13:56:09.573" v="7209" actId="20577"/>
          <ac:spMkLst>
            <pc:docMk/>
            <pc:sldMk cId="2305698686" sldId="293"/>
            <ac:spMk id="14" creationId="{0560677D-D2EB-FDE3-3352-CA298B0A04A9}"/>
          </ac:spMkLst>
        </pc:spChg>
      </pc:sldChg>
      <pc:sldChg chg="del">
        <pc:chgData name="Shiori Osada" userId="cc0fc202-c65b-45f6-b107-856ff2f05ba6" providerId="ADAL" clId="{0E588A19-42A9-4050-9C0A-CA4E912091AE}" dt="2025-11-14T15:22:58.996" v="7019" actId="47"/>
        <pc:sldMkLst>
          <pc:docMk/>
          <pc:sldMk cId="2710581453" sldId="297"/>
        </pc:sldMkLst>
      </pc:sldChg>
      <pc:sldChg chg="addSp delSp modSp mod ord modClrScheme modAnim chgLayout">
        <pc:chgData name="Shiori Osada" userId="cc0fc202-c65b-45f6-b107-856ff2f05ba6" providerId="ADAL" clId="{0E588A19-42A9-4050-9C0A-CA4E912091AE}" dt="2025-11-14T09:30:04.586" v="1473" actId="255"/>
        <pc:sldMkLst>
          <pc:docMk/>
          <pc:sldMk cId="2783187916" sldId="298"/>
        </pc:sldMkLst>
        <pc:spChg chg="mod topLvl">
          <ac:chgData name="Shiori Osada" userId="cc0fc202-c65b-45f6-b107-856ff2f05ba6" providerId="ADAL" clId="{0E588A19-42A9-4050-9C0A-CA4E912091AE}" dt="2025-11-14T09:25:02.649" v="1120" actId="20577"/>
          <ac:spMkLst>
            <pc:docMk/>
            <pc:sldMk cId="2783187916" sldId="298"/>
            <ac:spMk id="3" creationId="{C5DD7E43-850A-2431-B384-CE01967239C0}"/>
          </ac:spMkLst>
        </pc:spChg>
        <pc:spChg chg="mod topLvl">
          <ac:chgData name="Shiori Osada" userId="cc0fc202-c65b-45f6-b107-856ff2f05ba6" providerId="ADAL" clId="{0E588A19-42A9-4050-9C0A-CA4E912091AE}" dt="2025-11-14T09:24:37.612" v="1090" actId="207"/>
          <ac:spMkLst>
            <pc:docMk/>
            <pc:sldMk cId="2783187916" sldId="298"/>
            <ac:spMk id="4" creationId="{D1D849A6-45A9-6E68-8170-E7277984F231}"/>
          </ac:spMkLst>
        </pc:spChg>
        <pc:spChg chg="mod topLvl">
          <ac:chgData name="Shiori Osada" userId="cc0fc202-c65b-45f6-b107-856ff2f05ba6" providerId="ADAL" clId="{0E588A19-42A9-4050-9C0A-CA4E912091AE}" dt="2025-11-14T09:23:35.510" v="1020" actId="164"/>
          <ac:spMkLst>
            <pc:docMk/>
            <pc:sldMk cId="2783187916" sldId="298"/>
            <ac:spMk id="5" creationId="{405481ED-DE5A-FA49-34AF-70098D98FD0E}"/>
          </ac:spMkLst>
        </pc:spChg>
        <pc:spChg chg="mod topLvl">
          <ac:chgData name="Shiori Osada" userId="cc0fc202-c65b-45f6-b107-856ff2f05ba6" providerId="ADAL" clId="{0E588A19-42A9-4050-9C0A-CA4E912091AE}" dt="2025-11-14T09:25:05.755" v="1128" actId="20577"/>
          <ac:spMkLst>
            <pc:docMk/>
            <pc:sldMk cId="2783187916" sldId="298"/>
            <ac:spMk id="6" creationId="{D21E0311-82BF-847F-B83A-D468184BBBFB}"/>
          </ac:spMkLst>
        </pc:spChg>
        <pc:spChg chg="mod topLvl">
          <ac:chgData name="Shiori Osada" userId="cc0fc202-c65b-45f6-b107-856ff2f05ba6" providerId="ADAL" clId="{0E588A19-42A9-4050-9C0A-CA4E912091AE}" dt="2025-11-14T09:25:10.668" v="1136" actId="20577"/>
          <ac:spMkLst>
            <pc:docMk/>
            <pc:sldMk cId="2783187916" sldId="298"/>
            <ac:spMk id="9" creationId="{F65A70AA-4AC8-C629-2070-885934FFBCE4}"/>
          </ac:spMkLst>
        </pc:spChg>
        <pc:spChg chg="mod topLvl">
          <ac:chgData name="Shiori Osada" userId="cc0fc202-c65b-45f6-b107-856ff2f05ba6" providerId="ADAL" clId="{0E588A19-42A9-4050-9C0A-CA4E912091AE}" dt="2025-11-14T09:23:35.510" v="1020" actId="164"/>
          <ac:spMkLst>
            <pc:docMk/>
            <pc:sldMk cId="2783187916" sldId="298"/>
            <ac:spMk id="10" creationId="{D3831FE4-7935-170B-04CA-954D39172535}"/>
          </ac:spMkLst>
        </pc:spChg>
        <pc:spChg chg="mod topLvl">
          <ac:chgData name="Shiori Osada" userId="cc0fc202-c65b-45f6-b107-856ff2f05ba6" providerId="ADAL" clId="{0E588A19-42A9-4050-9C0A-CA4E912091AE}" dt="2025-11-14T09:23:28.315" v="1019" actId="2711"/>
          <ac:spMkLst>
            <pc:docMk/>
            <pc:sldMk cId="2783187916" sldId="298"/>
            <ac:spMk id="12" creationId="{3BA51E42-A8B4-1F75-F230-6632A76A7727}"/>
          </ac:spMkLst>
        </pc:spChg>
        <pc:spChg chg="mod ord">
          <ac:chgData name="Shiori Osada" userId="cc0fc202-c65b-45f6-b107-856ff2f05ba6" providerId="ADAL" clId="{0E588A19-42A9-4050-9C0A-CA4E912091AE}" dt="2025-11-14T09:18:00.495" v="644" actId="20577"/>
          <ac:spMkLst>
            <pc:docMk/>
            <pc:sldMk cId="2783187916" sldId="298"/>
            <ac:spMk id="13" creationId="{58507EE1-4D19-D397-724B-C2DB6CD48998}"/>
          </ac:spMkLst>
        </pc:spChg>
        <pc:spChg chg="mod topLvl">
          <ac:chgData name="Shiori Osada" userId="cc0fc202-c65b-45f6-b107-856ff2f05ba6" providerId="ADAL" clId="{0E588A19-42A9-4050-9C0A-CA4E912091AE}" dt="2025-11-14T09:23:38.312" v="1021" actId="113"/>
          <ac:spMkLst>
            <pc:docMk/>
            <pc:sldMk cId="2783187916" sldId="298"/>
            <ac:spMk id="14" creationId="{B8BC5B8A-7715-A8AA-BBC1-1BB7CA9E9EDB}"/>
          </ac:spMkLst>
        </pc:spChg>
        <pc:spChg chg="mod topLvl">
          <ac:chgData name="Shiori Osada" userId="cc0fc202-c65b-45f6-b107-856ff2f05ba6" providerId="ADAL" clId="{0E588A19-42A9-4050-9C0A-CA4E912091AE}" dt="2025-11-14T09:23:28.315" v="1019" actId="2711"/>
          <ac:spMkLst>
            <pc:docMk/>
            <pc:sldMk cId="2783187916" sldId="298"/>
            <ac:spMk id="15" creationId="{EC1E1D15-5527-1989-D928-1471DC3CDE84}"/>
          </ac:spMkLst>
        </pc:spChg>
        <pc:spChg chg="mod topLvl">
          <ac:chgData name="Shiori Osada" userId="cc0fc202-c65b-45f6-b107-856ff2f05ba6" providerId="ADAL" clId="{0E588A19-42A9-4050-9C0A-CA4E912091AE}" dt="2025-11-14T09:21:04.360" v="888" actId="164"/>
          <ac:spMkLst>
            <pc:docMk/>
            <pc:sldMk cId="2783187916" sldId="298"/>
            <ac:spMk id="16" creationId="{342B2044-1CC6-3E39-A69B-34AD1EB00FF5}"/>
          </ac:spMkLst>
        </pc:spChg>
        <pc:spChg chg="add mod">
          <ac:chgData name="Shiori Osada" userId="cc0fc202-c65b-45f6-b107-856ff2f05ba6" providerId="ADAL" clId="{0E588A19-42A9-4050-9C0A-CA4E912091AE}" dt="2025-11-14T09:23:28.315" v="1019" actId="2711"/>
          <ac:spMkLst>
            <pc:docMk/>
            <pc:sldMk cId="2783187916" sldId="298"/>
            <ac:spMk id="19" creationId="{97F155A2-850B-3D91-1844-30073035B2AB}"/>
          </ac:spMkLst>
        </pc:spChg>
        <pc:spChg chg="add mod">
          <ac:chgData name="Shiori Osada" userId="cc0fc202-c65b-45f6-b107-856ff2f05ba6" providerId="ADAL" clId="{0E588A19-42A9-4050-9C0A-CA4E912091AE}" dt="2025-11-14T09:23:35.510" v="1020" actId="164"/>
          <ac:spMkLst>
            <pc:docMk/>
            <pc:sldMk cId="2783187916" sldId="298"/>
            <ac:spMk id="26" creationId="{A2B26BB4-BE46-2C99-44F1-2F9F010D8205}"/>
          </ac:spMkLst>
        </pc:spChg>
        <pc:spChg chg="mod">
          <ac:chgData name="Shiori Osada" userId="cc0fc202-c65b-45f6-b107-856ff2f05ba6" providerId="ADAL" clId="{0E588A19-42A9-4050-9C0A-CA4E912091AE}" dt="2025-11-14T09:23:45.398" v="1022" actId="208"/>
          <ac:spMkLst>
            <pc:docMk/>
            <pc:sldMk cId="2783187916" sldId="298"/>
            <ac:spMk id="49" creationId="{604CEBF9-C737-8B1E-EBD7-460AE27974C1}"/>
          </ac:spMkLst>
        </pc:spChg>
        <pc:spChg chg="mod">
          <ac:chgData name="Shiori Osada" userId="cc0fc202-c65b-45f6-b107-856ff2f05ba6" providerId="ADAL" clId="{0E588A19-42A9-4050-9C0A-CA4E912091AE}" dt="2025-11-14T09:24:05.719" v="1051" actId="20577"/>
          <ac:spMkLst>
            <pc:docMk/>
            <pc:sldMk cId="2783187916" sldId="298"/>
            <ac:spMk id="50" creationId="{CAD2DA15-5257-6EC4-017B-EE04717A7B27}"/>
          </ac:spMkLst>
        </pc:spChg>
        <pc:spChg chg="mod">
          <ac:chgData name="Shiori Osada" userId="cc0fc202-c65b-45f6-b107-856ff2f05ba6" providerId="ADAL" clId="{0E588A19-42A9-4050-9C0A-CA4E912091AE}" dt="2025-11-14T09:23:07.974" v="977" actId="20577"/>
          <ac:spMkLst>
            <pc:docMk/>
            <pc:sldMk cId="2783187916" sldId="298"/>
            <ac:spMk id="51" creationId="{9BB83DDB-EF17-F2FA-F72D-C890BC8CB5D8}"/>
          </ac:spMkLst>
        </pc:spChg>
        <pc:spChg chg="mod">
          <ac:chgData name="Shiori Osada" userId="cc0fc202-c65b-45f6-b107-856ff2f05ba6" providerId="ADAL" clId="{0E588A19-42A9-4050-9C0A-CA4E912091AE}" dt="2025-11-14T09:23:25.154" v="1018" actId="2711"/>
          <ac:spMkLst>
            <pc:docMk/>
            <pc:sldMk cId="2783187916" sldId="298"/>
            <ac:spMk id="52" creationId="{CEBB90A1-7EE2-7FF2-2333-481E512CA52E}"/>
          </ac:spMkLst>
        </pc:spChg>
        <pc:spChg chg="mod">
          <ac:chgData name="Shiori Osada" userId="cc0fc202-c65b-45f6-b107-856ff2f05ba6" providerId="ADAL" clId="{0E588A19-42A9-4050-9C0A-CA4E912091AE}" dt="2025-11-14T09:28:40.539" v="1421" actId="552"/>
          <ac:spMkLst>
            <pc:docMk/>
            <pc:sldMk cId="2783187916" sldId="298"/>
            <ac:spMk id="82" creationId="{18F4A190-5422-9090-42CF-BEF2DD3CC9E0}"/>
          </ac:spMkLst>
        </pc:spChg>
        <pc:spChg chg="mod">
          <ac:chgData name="Shiori Osada" userId="cc0fc202-c65b-45f6-b107-856ff2f05ba6" providerId="ADAL" clId="{0E588A19-42A9-4050-9C0A-CA4E912091AE}" dt="2025-11-14T09:30:04.586" v="1473" actId="255"/>
          <ac:spMkLst>
            <pc:docMk/>
            <pc:sldMk cId="2783187916" sldId="298"/>
            <ac:spMk id="83" creationId="{1E1AD5D1-8984-C29F-794A-D14BF2A88CF1}"/>
          </ac:spMkLst>
        </pc:spChg>
        <pc:spChg chg="mod">
          <ac:chgData name="Shiori Osada" userId="cc0fc202-c65b-45f6-b107-856ff2f05ba6" providerId="ADAL" clId="{0E588A19-42A9-4050-9C0A-CA4E912091AE}" dt="2025-11-14T09:28:26.933" v="1419" actId="552"/>
          <ac:spMkLst>
            <pc:docMk/>
            <pc:sldMk cId="2783187916" sldId="298"/>
            <ac:spMk id="84" creationId="{9F2877C0-0065-F629-31D5-66A935535284}"/>
          </ac:spMkLst>
        </pc:spChg>
        <pc:spChg chg="mod">
          <ac:chgData name="Shiori Osada" userId="cc0fc202-c65b-45f6-b107-856ff2f05ba6" providerId="ADAL" clId="{0E588A19-42A9-4050-9C0A-CA4E912091AE}" dt="2025-11-14T09:28:26.933" v="1419" actId="552"/>
          <ac:spMkLst>
            <pc:docMk/>
            <pc:sldMk cId="2783187916" sldId="298"/>
            <ac:spMk id="85" creationId="{AE0477E8-8265-F22E-25A9-4DA04FFF4FD4}"/>
          </ac:spMkLst>
        </pc:spChg>
        <pc:spChg chg="mod">
          <ac:chgData name="Shiori Osada" userId="cc0fc202-c65b-45f6-b107-856ff2f05ba6" providerId="ADAL" clId="{0E588A19-42A9-4050-9C0A-CA4E912091AE}" dt="2025-11-14T09:28:26.933" v="1419" actId="552"/>
          <ac:spMkLst>
            <pc:docMk/>
            <pc:sldMk cId="2783187916" sldId="298"/>
            <ac:spMk id="86" creationId="{7361D839-0BAB-62F1-3A4E-C6D4149D076A}"/>
          </ac:spMkLst>
        </pc:spChg>
        <pc:spChg chg="mod">
          <ac:chgData name="Shiori Osada" userId="cc0fc202-c65b-45f6-b107-856ff2f05ba6" providerId="ADAL" clId="{0E588A19-42A9-4050-9C0A-CA4E912091AE}" dt="2025-11-14T09:28:31.526" v="1420" actId="552"/>
          <ac:spMkLst>
            <pc:docMk/>
            <pc:sldMk cId="2783187916" sldId="298"/>
            <ac:spMk id="87" creationId="{38BE5E59-6A44-51BD-C7D9-76E153994C22}"/>
          </ac:spMkLst>
        </pc:spChg>
        <pc:spChg chg="mod">
          <ac:chgData name="Shiori Osada" userId="cc0fc202-c65b-45f6-b107-856ff2f05ba6" providerId="ADAL" clId="{0E588A19-42A9-4050-9C0A-CA4E912091AE}" dt="2025-11-14T09:29:43.712" v="1469" actId="20577"/>
          <ac:spMkLst>
            <pc:docMk/>
            <pc:sldMk cId="2783187916" sldId="298"/>
            <ac:spMk id="88" creationId="{4BC9F917-6D07-86CD-A4A7-A7B012FC9FB8}"/>
          </ac:spMkLst>
        </pc:spChg>
        <pc:spChg chg="mod">
          <ac:chgData name="Shiori Osada" userId="cc0fc202-c65b-45f6-b107-856ff2f05ba6" providerId="ADAL" clId="{0E588A19-42A9-4050-9C0A-CA4E912091AE}" dt="2025-11-14T09:28:31.526" v="1420" actId="552"/>
          <ac:spMkLst>
            <pc:docMk/>
            <pc:sldMk cId="2783187916" sldId="298"/>
            <ac:spMk id="94" creationId="{0EB0162C-FDAA-CAAE-BF84-C37A5FF6CF14}"/>
          </ac:spMkLst>
        </pc:spChg>
        <pc:spChg chg="mod">
          <ac:chgData name="Shiori Osada" userId="cc0fc202-c65b-45f6-b107-856ff2f05ba6" providerId="ADAL" clId="{0E588A19-42A9-4050-9C0A-CA4E912091AE}" dt="2025-11-14T09:28:40.539" v="1421" actId="552"/>
          <ac:spMkLst>
            <pc:docMk/>
            <pc:sldMk cId="2783187916" sldId="298"/>
            <ac:spMk id="105" creationId="{85399F65-C110-0588-249F-9115A9F22B4D}"/>
          </ac:spMkLst>
        </pc:spChg>
        <pc:grpChg chg="add mod">
          <ac:chgData name="Shiori Osada" userId="cc0fc202-c65b-45f6-b107-856ff2f05ba6" providerId="ADAL" clId="{0E588A19-42A9-4050-9C0A-CA4E912091AE}" dt="2025-11-14T09:21:04.360" v="888" actId="164"/>
          <ac:grpSpMkLst>
            <pc:docMk/>
            <pc:sldMk cId="2783187916" sldId="298"/>
            <ac:grpSpMk id="25" creationId="{AF027767-D052-9D78-8D27-20ECB4112826}"/>
          </ac:grpSpMkLst>
        </pc:grpChg>
        <pc:grpChg chg="add mod">
          <ac:chgData name="Shiori Osada" userId="cc0fc202-c65b-45f6-b107-856ff2f05ba6" providerId="ADAL" clId="{0E588A19-42A9-4050-9C0A-CA4E912091AE}" dt="2025-11-14T09:28:40.539" v="1421" actId="552"/>
          <ac:grpSpMkLst>
            <pc:docMk/>
            <pc:sldMk cId="2783187916" sldId="298"/>
            <ac:grpSpMk id="38" creationId="{93895A54-8678-6394-2CEE-541DFC6ACA78}"/>
          </ac:grpSpMkLst>
        </pc:grpChg>
        <pc:grpChg chg="mod">
          <ac:chgData name="Shiori Osada" userId="cc0fc202-c65b-45f6-b107-856ff2f05ba6" providerId="ADAL" clId="{0E588A19-42A9-4050-9C0A-CA4E912091AE}" dt="2025-11-14T09:28:31.526" v="1420" actId="552"/>
          <ac:grpSpMkLst>
            <pc:docMk/>
            <pc:sldMk cId="2783187916" sldId="298"/>
            <ac:grpSpMk id="70" creationId="{DB1BFA1F-153E-A548-2C27-0BE3ED35222D}"/>
          </ac:grpSpMkLst>
        </pc:grpChg>
        <pc:cxnChg chg="mod">
          <ac:chgData name="Shiori Osada" userId="cc0fc202-c65b-45f6-b107-856ff2f05ba6" providerId="ADAL" clId="{0E588A19-42A9-4050-9C0A-CA4E912091AE}" dt="2025-11-14T09:22:51.387" v="955" actId="553"/>
          <ac:cxnSpMkLst>
            <pc:docMk/>
            <pc:sldMk cId="2783187916" sldId="298"/>
            <ac:cxnSpMk id="7" creationId="{7DA3F717-3A8D-0195-827E-4EFACF05F341}"/>
          </ac:cxnSpMkLst>
        </pc:cxnChg>
        <pc:cxnChg chg="mod">
          <ac:chgData name="Shiori Osada" userId="cc0fc202-c65b-45f6-b107-856ff2f05ba6" providerId="ADAL" clId="{0E588A19-42A9-4050-9C0A-CA4E912091AE}" dt="2025-11-14T09:22:20.854" v="940" actId="14100"/>
          <ac:cxnSpMkLst>
            <pc:docMk/>
            <pc:sldMk cId="2783187916" sldId="298"/>
            <ac:cxnSpMk id="11" creationId="{AF878A2F-0292-6119-6132-BE1697F60ECA}"/>
          </ac:cxnSpMkLst>
        </pc:cxnChg>
        <pc:cxnChg chg="mod topLvl">
          <ac:chgData name="Shiori Osada" userId="cc0fc202-c65b-45f6-b107-856ff2f05ba6" providerId="ADAL" clId="{0E588A19-42A9-4050-9C0A-CA4E912091AE}" dt="2025-11-14T09:21:04.360" v="888" actId="164"/>
          <ac:cxnSpMkLst>
            <pc:docMk/>
            <pc:sldMk cId="2783187916" sldId="298"/>
            <ac:cxnSpMk id="17" creationId="{3A52CB37-2A19-C386-7DFD-76AC828856EE}"/>
          </ac:cxnSpMkLst>
        </pc:cxnChg>
        <pc:cxnChg chg="mod topLvl">
          <ac:chgData name="Shiori Osada" userId="cc0fc202-c65b-45f6-b107-856ff2f05ba6" providerId="ADAL" clId="{0E588A19-42A9-4050-9C0A-CA4E912091AE}" dt="2025-11-14T09:21:04.360" v="888" actId="164"/>
          <ac:cxnSpMkLst>
            <pc:docMk/>
            <pc:sldMk cId="2783187916" sldId="298"/>
            <ac:cxnSpMk id="18" creationId="{B1C9C8B7-D4AD-578A-01AC-10A006DFBB5D}"/>
          </ac:cxnSpMkLst>
        </pc:cxnChg>
        <pc:cxnChg chg="add mod">
          <ac:chgData name="Shiori Osada" userId="cc0fc202-c65b-45f6-b107-856ff2f05ba6" providerId="ADAL" clId="{0E588A19-42A9-4050-9C0A-CA4E912091AE}" dt="2025-11-14T09:21:04.360" v="888" actId="164"/>
          <ac:cxnSpMkLst>
            <pc:docMk/>
            <pc:sldMk cId="2783187916" sldId="298"/>
            <ac:cxnSpMk id="20" creationId="{8B0FA0C9-573F-BBE7-409A-41171A50AB23}"/>
          </ac:cxnSpMkLst>
        </pc:cxnChg>
        <pc:cxnChg chg="mod topLvl">
          <ac:chgData name="Shiori Osada" userId="cc0fc202-c65b-45f6-b107-856ff2f05ba6" providerId="ADAL" clId="{0E588A19-42A9-4050-9C0A-CA4E912091AE}" dt="2025-11-14T09:23:35.510" v="1020" actId="164"/>
          <ac:cxnSpMkLst>
            <pc:docMk/>
            <pc:sldMk cId="2783187916" sldId="298"/>
            <ac:cxnSpMk id="23" creationId="{8E41D06E-FB00-1831-2EDB-1CABD06412D2}"/>
          </ac:cxnSpMkLst>
        </pc:cxnChg>
        <pc:cxnChg chg="mod topLvl">
          <ac:chgData name="Shiori Osada" userId="cc0fc202-c65b-45f6-b107-856ff2f05ba6" providerId="ADAL" clId="{0E588A19-42A9-4050-9C0A-CA4E912091AE}" dt="2025-11-14T09:22:02.980" v="938" actId="14100"/>
          <ac:cxnSpMkLst>
            <pc:docMk/>
            <pc:sldMk cId="2783187916" sldId="298"/>
            <ac:cxnSpMk id="28" creationId="{110C70AA-FA92-EA5F-73B1-F7E74602B55A}"/>
          </ac:cxnSpMkLst>
        </pc:cxnChg>
        <pc:cxnChg chg="mod topLvl">
          <ac:chgData name="Shiori Osada" userId="cc0fc202-c65b-45f6-b107-856ff2f05ba6" providerId="ADAL" clId="{0E588A19-42A9-4050-9C0A-CA4E912091AE}" dt="2025-11-14T09:22:38.704" v="947" actId="553"/>
          <ac:cxnSpMkLst>
            <pc:docMk/>
            <pc:sldMk cId="2783187916" sldId="298"/>
            <ac:cxnSpMk id="31" creationId="{0FCF3169-916B-B7E2-BD7F-99E281DC8545}"/>
          </ac:cxnSpMkLst>
        </pc:cxnChg>
        <pc:cxnChg chg="add mod">
          <ac:chgData name="Shiori Osada" userId="cc0fc202-c65b-45f6-b107-856ff2f05ba6" providerId="ADAL" clId="{0E588A19-42A9-4050-9C0A-CA4E912091AE}" dt="2025-11-14T09:23:35.510" v="1020" actId="164"/>
          <ac:cxnSpMkLst>
            <pc:docMk/>
            <pc:sldMk cId="2783187916" sldId="298"/>
            <ac:cxnSpMk id="35" creationId="{22499F40-C505-3905-16B1-0FFF3B1F842B}"/>
          </ac:cxnSpMkLst>
        </pc:cxnChg>
      </pc:sldChg>
      <pc:sldChg chg="modSp add del mod ord modClrScheme chgLayout modNotesTx">
        <pc:chgData name="Shiori Osada" userId="cc0fc202-c65b-45f6-b107-856ff2f05ba6" providerId="ADAL" clId="{0E588A19-42A9-4050-9C0A-CA4E912091AE}" dt="2025-11-16T14:16:21.006" v="7810" actId="20577"/>
        <pc:sldMkLst>
          <pc:docMk/>
          <pc:sldMk cId="1048012602" sldId="303"/>
        </pc:sldMkLst>
        <pc:spChg chg="mod ord">
          <ac:chgData name="Shiori Osada" userId="cc0fc202-c65b-45f6-b107-856ff2f05ba6" providerId="ADAL" clId="{0E588A19-42A9-4050-9C0A-CA4E912091AE}" dt="2025-11-16T14:16:18.429" v="7802" actId="20577"/>
          <ac:spMkLst>
            <pc:docMk/>
            <pc:sldMk cId="1048012602" sldId="303"/>
            <ac:spMk id="2" creationId="{14A5C67A-941A-4365-6A0F-AC563DEF8DCF}"/>
          </ac:spMkLst>
        </pc:spChg>
        <pc:spChg chg="mod ord">
          <ac:chgData name="Shiori Osada" userId="cc0fc202-c65b-45f6-b107-856ff2f05ba6" providerId="ADAL" clId="{0E588A19-42A9-4050-9C0A-CA4E912091AE}" dt="2025-11-16T14:16:21.006" v="7810" actId="20577"/>
          <ac:spMkLst>
            <pc:docMk/>
            <pc:sldMk cId="1048012602" sldId="303"/>
            <ac:spMk id="3" creationId="{34916D3F-0DEA-41E1-625A-C6659146E175}"/>
          </ac:spMkLst>
        </pc:spChg>
      </pc:sldChg>
      <pc:sldChg chg="del">
        <pc:chgData name="Shiori Osada" userId="cc0fc202-c65b-45f6-b107-856ff2f05ba6" providerId="ADAL" clId="{0E588A19-42A9-4050-9C0A-CA4E912091AE}" dt="2025-11-14T15:22:53.305" v="7015" actId="47"/>
        <pc:sldMkLst>
          <pc:docMk/>
          <pc:sldMk cId="3200292105" sldId="304"/>
        </pc:sldMkLst>
      </pc:sldChg>
      <pc:sldChg chg="del">
        <pc:chgData name="Shiori Osada" userId="cc0fc202-c65b-45f6-b107-856ff2f05ba6" providerId="ADAL" clId="{0E588A19-42A9-4050-9C0A-CA4E912091AE}" dt="2025-11-14T15:20:05.493" v="6751" actId="47"/>
        <pc:sldMkLst>
          <pc:docMk/>
          <pc:sldMk cId="2961055658" sldId="440"/>
        </pc:sldMkLst>
      </pc:sldChg>
      <pc:sldChg chg="addSp delSp modSp add mod">
        <pc:chgData name="Shiori Osada" userId="cc0fc202-c65b-45f6-b107-856ff2f05ba6" providerId="ADAL" clId="{0E588A19-42A9-4050-9C0A-CA4E912091AE}" dt="2025-11-16T13:53:47.696" v="7179" actId="20577"/>
        <pc:sldMkLst>
          <pc:docMk/>
          <pc:sldMk cId="2413735579" sldId="618"/>
        </pc:sldMkLst>
        <pc:spChg chg="mod">
          <ac:chgData name="Shiori Osada" userId="cc0fc202-c65b-45f6-b107-856ff2f05ba6" providerId="ADAL" clId="{0E588A19-42A9-4050-9C0A-CA4E912091AE}" dt="2025-11-16T13:53:47.696" v="7179" actId="20577"/>
          <ac:spMkLst>
            <pc:docMk/>
            <pc:sldMk cId="2413735579" sldId="618"/>
            <ac:spMk id="3" creationId="{C4B95CF8-EC91-104A-A5C8-753B851CA2E1}"/>
          </ac:spMkLst>
        </pc:spChg>
        <pc:spChg chg="mod">
          <ac:chgData name="Shiori Osada" userId="cc0fc202-c65b-45f6-b107-856ff2f05ba6" providerId="ADAL" clId="{0E588A19-42A9-4050-9C0A-CA4E912091AE}" dt="2025-11-14T15:34:59.806" v="7129"/>
          <ac:spMkLst>
            <pc:docMk/>
            <pc:sldMk cId="2413735579" sldId="618"/>
            <ac:spMk id="5" creationId="{A25229B2-B7F3-D598-5053-B73EE109591B}"/>
          </ac:spMkLst>
        </pc:spChg>
        <pc:spChg chg="add del mod">
          <ac:chgData name="Shiori Osada" userId="cc0fc202-c65b-45f6-b107-856ff2f05ba6" providerId="ADAL" clId="{0E588A19-42A9-4050-9C0A-CA4E912091AE}" dt="2025-11-14T15:34:59.806" v="7129"/>
          <ac:spMkLst>
            <pc:docMk/>
            <pc:sldMk cId="2413735579" sldId="618"/>
            <ac:spMk id="6" creationId="{95823D96-5ABA-9278-8F1A-06F97F545B0B}"/>
          </ac:spMkLst>
        </pc:spChg>
        <pc:spChg chg="mod">
          <ac:chgData name="Shiori Osada" userId="cc0fc202-c65b-45f6-b107-856ff2f05ba6" providerId="ADAL" clId="{0E588A19-42A9-4050-9C0A-CA4E912091AE}" dt="2025-11-16T13:52:10.319" v="7178" actId="6549"/>
          <ac:spMkLst>
            <pc:docMk/>
            <pc:sldMk cId="2413735579" sldId="618"/>
            <ac:spMk id="14" creationId="{673F4ED6-088B-A99C-D5FB-EBAC1A706293}"/>
          </ac:spMkLst>
        </pc:spChg>
        <pc:picChg chg="mod">
          <ac:chgData name="Shiori Osada" userId="cc0fc202-c65b-45f6-b107-856ff2f05ba6" providerId="ADAL" clId="{0E588A19-42A9-4050-9C0A-CA4E912091AE}" dt="2025-11-14T15:34:59.806" v="7129"/>
          <ac:picMkLst>
            <pc:docMk/>
            <pc:sldMk cId="2413735579" sldId="618"/>
            <ac:picMk id="4" creationId="{03C20BE4-D4DD-FBD4-FF95-5FEBC3ABB3BE}"/>
          </ac:picMkLst>
        </pc:picChg>
      </pc:sldChg>
      <pc:sldChg chg="add del">
        <pc:chgData name="Shiori Osada" userId="cc0fc202-c65b-45f6-b107-856ff2f05ba6" providerId="ADAL" clId="{0E588A19-42A9-4050-9C0A-CA4E912091AE}" dt="2025-11-14T15:27:03.329" v="7060" actId="47"/>
        <pc:sldMkLst>
          <pc:docMk/>
          <pc:sldMk cId="4262330809" sldId="646"/>
        </pc:sldMkLst>
      </pc:sldChg>
      <pc:sldChg chg="mod modClrScheme chgLayout">
        <pc:chgData name="Shiori Osada" userId="cc0fc202-c65b-45f6-b107-856ff2f05ba6" providerId="ADAL" clId="{0E588A19-42A9-4050-9C0A-CA4E912091AE}" dt="2025-11-14T09:13:03.961" v="405" actId="700"/>
        <pc:sldMkLst>
          <pc:docMk/>
          <pc:sldMk cId="85693807" sldId="2142532859"/>
        </pc:sldMkLst>
      </pc:sldChg>
      <pc:sldChg chg="del">
        <pc:chgData name="Shiori Osada" userId="cc0fc202-c65b-45f6-b107-856ff2f05ba6" providerId="ADAL" clId="{0E588A19-42A9-4050-9C0A-CA4E912091AE}" dt="2025-11-14T15:23:00.521" v="7021" actId="47"/>
        <pc:sldMkLst>
          <pc:docMk/>
          <pc:sldMk cId="1798042767" sldId="2147477873"/>
        </pc:sldMkLst>
      </pc:sldChg>
      <pc:sldChg chg="add del mod modClrScheme chgLayout">
        <pc:chgData name="Shiori Osada" userId="cc0fc202-c65b-45f6-b107-856ff2f05ba6" providerId="ADAL" clId="{0E588A19-42A9-4050-9C0A-CA4E912091AE}" dt="2025-11-16T13:55:58.362" v="7201" actId="47"/>
        <pc:sldMkLst>
          <pc:docMk/>
          <pc:sldMk cId="2234743348" sldId="2147479602"/>
        </pc:sldMkLst>
      </pc:sldChg>
      <pc:sldChg chg="del">
        <pc:chgData name="Shiori Osada" userId="cc0fc202-c65b-45f6-b107-856ff2f05ba6" providerId="ADAL" clId="{0E588A19-42A9-4050-9C0A-CA4E912091AE}" dt="2025-11-14T15:22:58.199" v="7018" actId="47"/>
        <pc:sldMkLst>
          <pc:docMk/>
          <pc:sldMk cId="732682695" sldId="2147483085"/>
        </pc:sldMkLst>
      </pc:sldChg>
      <pc:sldChg chg="addSp delSp modSp add del mod modClrScheme delAnim modAnim chgLayout">
        <pc:chgData name="Shiori Osada" userId="cc0fc202-c65b-45f6-b107-856ff2f05ba6" providerId="ADAL" clId="{0E588A19-42A9-4050-9C0A-CA4E912091AE}" dt="2025-11-16T13:55:26.723" v="7184" actId="47"/>
        <pc:sldMkLst>
          <pc:docMk/>
          <pc:sldMk cId="3016465254" sldId="2147483087"/>
        </pc:sldMkLst>
      </pc:sldChg>
      <pc:sldChg chg="addSp delSp modSp mod ord modClrScheme modAnim chgLayout">
        <pc:chgData name="Shiori Osada" userId="cc0fc202-c65b-45f6-b107-856ff2f05ba6" providerId="ADAL" clId="{0E588A19-42A9-4050-9C0A-CA4E912091AE}" dt="2025-11-16T13:55:38.474" v="7199" actId="6549"/>
        <pc:sldMkLst>
          <pc:docMk/>
          <pc:sldMk cId="4218662950" sldId="2147483089"/>
        </pc:sldMkLst>
        <pc:spChg chg="mod ord">
          <ac:chgData name="Shiori Osada" userId="cc0fc202-c65b-45f6-b107-856ff2f05ba6" providerId="ADAL" clId="{0E588A19-42A9-4050-9C0A-CA4E912091AE}" dt="2025-11-14T15:34:59.806" v="7129"/>
          <ac:spMkLst>
            <pc:docMk/>
            <pc:sldMk cId="4218662950" sldId="2147483089"/>
            <ac:spMk id="8" creationId="{BEB5456E-A3A2-54B7-36C8-BE17D57EF9C4}"/>
          </ac:spMkLst>
        </pc:spChg>
        <pc:spChg chg="mod">
          <ac:chgData name="Shiori Osada" userId="cc0fc202-c65b-45f6-b107-856ff2f05ba6" providerId="ADAL" clId="{0E588A19-42A9-4050-9C0A-CA4E912091AE}" dt="2025-11-14T10:04:40.993" v="1713" actId="164"/>
          <ac:spMkLst>
            <pc:docMk/>
            <pc:sldMk cId="4218662950" sldId="2147483089"/>
            <ac:spMk id="12" creationId="{DC637BF6-E70C-1D5A-1A47-00C45135FE69}"/>
          </ac:spMkLst>
        </pc:spChg>
        <pc:spChg chg="mod">
          <ac:chgData name="Shiori Osada" userId="cc0fc202-c65b-45f6-b107-856ff2f05ba6" providerId="ADAL" clId="{0E588A19-42A9-4050-9C0A-CA4E912091AE}" dt="2025-11-14T10:29:57.833" v="2727" actId="2711"/>
          <ac:spMkLst>
            <pc:docMk/>
            <pc:sldMk cId="4218662950" sldId="2147483089"/>
            <ac:spMk id="17" creationId="{064CD6A8-D87B-8743-5BEB-B57ED08BB98C}"/>
          </ac:spMkLst>
        </pc:spChg>
        <pc:spChg chg="mod">
          <ac:chgData name="Shiori Osada" userId="cc0fc202-c65b-45f6-b107-856ff2f05ba6" providerId="ADAL" clId="{0E588A19-42A9-4050-9C0A-CA4E912091AE}" dt="2025-11-16T13:55:38.474" v="7199" actId="6549"/>
          <ac:spMkLst>
            <pc:docMk/>
            <pc:sldMk cId="4218662950" sldId="2147483089"/>
            <ac:spMk id="40" creationId="{7E7FE375-02BB-61F9-0147-1CD2BFBD5073}"/>
          </ac:spMkLst>
        </pc:spChg>
        <pc:spChg chg="mod">
          <ac:chgData name="Shiori Osada" userId="cc0fc202-c65b-45f6-b107-856ff2f05ba6" providerId="ADAL" clId="{0E588A19-42A9-4050-9C0A-CA4E912091AE}" dt="2025-11-14T10:30:11.613" v="2751" actId="6549"/>
          <ac:spMkLst>
            <pc:docMk/>
            <pc:sldMk cId="4218662950" sldId="2147483089"/>
            <ac:spMk id="41" creationId="{AF30E446-48CB-009A-BD4B-DF2FE7DE72F4}"/>
          </ac:spMkLst>
        </pc:spChg>
        <pc:spChg chg="mod">
          <ac:chgData name="Shiori Osada" userId="cc0fc202-c65b-45f6-b107-856ff2f05ba6" providerId="ADAL" clId="{0E588A19-42A9-4050-9C0A-CA4E912091AE}" dt="2025-11-14T10:29:57.833" v="2727" actId="2711"/>
          <ac:spMkLst>
            <pc:docMk/>
            <pc:sldMk cId="4218662950" sldId="2147483089"/>
            <ac:spMk id="55" creationId="{9CEF1D57-6B1B-4AE6-F26A-4F0E820DC300}"/>
          </ac:spMkLst>
        </pc:spChg>
        <pc:spChg chg="mod">
          <ac:chgData name="Shiori Osada" userId="cc0fc202-c65b-45f6-b107-856ff2f05ba6" providerId="ADAL" clId="{0E588A19-42A9-4050-9C0A-CA4E912091AE}" dt="2025-11-14T10:29:57.833" v="2727" actId="2711"/>
          <ac:spMkLst>
            <pc:docMk/>
            <pc:sldMk cId="4218662950" sldId="2147483089"/>
            <ac:spMk id="56" creationId="{3CC07C26-923E-4E98-476C-CD224A5A5E31}"/>
          </ac:spMkLst>
        </pc:spChg>
        <pc:spChg chg="mod">
          <ac:chgData name="Shiori Osada" userId="cc0fc202-c65b-45f6-b107-856ff2f05ba6" providerId="ADAL" clId="{0E588A19-42A9-4050-9C0A-CA4E912091AE}" dt="2025-11-14T10:29:57.833" v="2727" actId="2711"/>
          <ac:spMkLst>
            <pc:docMk/>
            <pc:sldMk cId="4218662950" sldId="2147483089"/>
            <ac:spMk id="59" creationId="{56C67A91-79CB-1B0C-677E-8887EB1BBDE9}"/>
          </ac:spMkLst>
        </pc:spChg>
        <pc:spChg chg="mod">
          <ac:chgData name="Shiori Osada" userId="cc0fc202-c65b-45f6-b107-856ff2f05ba6" providerId="ADAL" clId="{0E588A19-42A9-4050-9C0A-CA4E912091AE}" dt="2025-11-14T10:29:57.833" v="2727" actId="2711"/>
          <ac:spMkLst>
            <pc:docMk/>
            <pc:sldMk cId="4218662950" sldId="2147483089"/>
            <ac:spMk id="64" creationId="{F2DD06FD-3F42-2A2B-F92C-F0FC845191EF}"/>
          </ac:spMkLst>
        </pc:spChg>
        <pc:spChg chg="mod">
          <ac:chgData name="Shiori Osada" userId="cc0fc202-c65b-45f6-b107-856ff2f05ba6" providerId="ADAL" clId="{0E588A19-42A9-4050-9C0A-CA4E912091AE}" dt="2025-11-14T10:29:57.833" v="2727" actId="2711"/>
          <ac:spMkLst>
            <pc:docMk/>
            <pc:sldMk cId="4218662950" sldId="2147483089"/>
            <ac:spMk id="65" creationId="{8A5D9D27-F8F1-F47A-5AE0-0AC082C448D5}"/>
          </ac:spMkLst>
        </pc:spChg>
        <pc:spChg chg="mod">
          <ac:chgData name="Shiori Osada" userId="cc0fc202-c65b-45f6-b107-856ff2f05ba6" providerId="ADAL" clId="{0E588A19-42A9-4050-9C0A-CA4E912091AE}" dt="2025-11-14T10:29:57.833" v="2727" actId="2711"/>
          <ac:spMkLst>
            <pc:docMk/>
            <pc:sldMk cId="4218662950" sldId="2147483089"/>
            <ac:spMk id="71" creationId="{D2061640-2509-F293-0B60-64895249CD44}"/>
          </ac:spMkLst>
        </pc:spChg>
        <pc:spChg chg="mod">
          <ac:chgData name="Shiori Osada" userId="cc0fc202-c65b-45f6-b107-856ff2f05ba6" providerId="ADAL" clId="{0E588A19-42A9-4050-9C0A-CA4E912091AE}" dt="2025-11-14T10:29:57.833" v="2727" actId="2711"/>
          <ac:spMkLst>
            <pc:docMk/>
            <pc:sldMk cId="4218662950" sldId="2147483089"/>
            <ac:spMk id="116" creationId="{33DD7A78-54C3-C628-52BC-7A48E7092CFD}"/>
          </ac:spMkLst>
        </pc:spChg>
        <pc:spChg chg="mod">
          <ac:chgData name="Shiori Osada" userId="cc0fc202-c65b-45f6-b107-856ff2f05ba6" providerId="ADAL" clId="{0E588A19-42A9-4050-9C0A-CA4E912091AE}" dt="2025-11-14T10:29:57.833" v="2727" actId="2711"/>
          <ac:spMkLst>
            <pc:docMk/>
            <pc:sldMk cId="4218662950" sldId="2147483089"/>
            <ac:spMk id="131" creationId="{A68E0058-99FF-8970-D8E9-A503C8B47DC6}"/>
          </ac:spMkLst>
        </pc:spChg>
        <pc:spChg chg="mod">
          <ac:chgData name="Shiori Osada" userId="cc0fc202-c65b-45f6-b107-856ff2f05ba6" providerId="ADAL" clId="{0E588A19-42A9-4050-9C0A-CA4E912091AE}" dt="2025-11-14T10:29:57.833" v="2727" actId="2711"/>
          <ac:spMkLst>
            <pc:docMk/>
            <pc:sldMk cId="4218662950" sldId="2147483089"/>
            <ac:spMk id="136" creationId="{A0E2FFEA-B486-9179-E7AE-9B827CE7D909}"/>
          </ac:spMkLst>
        </pc:spChg>
        <pc:spChg chg="mod">
          <ac:chgData name="Shiori Osada" userId="cc0fc202-c65b-45f6-b107-856ff2f05ba6" providerId="ADAL" clId="{0E588A19-42A9-4050-9C0A-CA4E912091AE}" dt="2025-11-14T10:30:01.984" v="2728" actId="2711"/>
          <ac:spMkLst>
            <pc:docMk/>
            <pc:sldMk cId="4218662950" sldId="2147483089"/>
            <ac:spMk id="188" creationId="{6B92BF62-8E02-EEF3-91D5-85BD03B2CE43}"/>
          </ac:spMkLst>
        </pc:spChg>
        <pc:spChg chg="mod">
          <ac:chgData name="Shiori Osada" userId="cc0fc202-c65b-45f6-b107-856ff2f05ba6" providerId="ADAL" clId="{0E588A19-42A9-4050-9C0A-CA4E912091AE}" dt="2025-11-14T10:30:01.984" v="2728" actId="2711"/>
          <ac:spMkLst>
            <pc:docMk/>
            <pc:sldMk cId="4218662950" sldId="2147483089"/>
            <ac:spMk id="196" creationId="{A743A635-4CDE-DD0C-7BD9-EF53C25975CD}"/>
          </ac:spMkLst>
        </pc:spChg>
        <pc:spChg chg="mod">
          <ac:chgData name="Shiori Osada" userId="cc0fc202-c65b-45f6-b107-856ff2f05ba6" providerId="ADAL" clId="{0E588A19-42A9-4050-9C0A-CA4E912091AE}" dt="2025-11-14T10:30:01.984" v="2728" actId="2711"/>
          <ac:spMkLst>
            <pc:docMk/>
            <pc:sldMk cId="4218662950" sldId="2147483089"/>
            <ac:spMk id="197" creationId="{02BCBE60-B9AE-F851-E3D3-CBBBCCE22516}"/>
          </ac:spMkLst>
        </pc:spChg>
        <pc:spChg chg="mod">
          <ac:chgData name="Shiori Osada" userId="cc0fc202-c65b-45f6-b107-856ff2f05ba6" providerId="ADAL" clId="{0E588A19-42A9-4050-9C0A-CA4E912091AE}" dt="2025-11-14T10:30:01.984" v="2728" actId="2711"/>
          <ac:spMkLst>
            <pc:docMk/>
            <pc:sldMk cId="4218662950" sldId="2147483089"/>
            <ac:spMk id="204" creationId="{98241043-724B-18B8-5FEA-D6C4055DE01D}"/>
          </ac:spMkLst>
        </pc:spChg>
        <pc:spChg chg="mod">
          <ac:chgData name="Shiori Osada" userId="cc0fc202-c65b-45f6-b107-856ff2f05ba6" providerId="ADAL" clId="{0E588A19-42A9-4050-9C0A-CA4E912091AE}" dt="2025-11-14T10:04:48.804" v="1714" actId="164"/>
          <ac:spMkLst>
            <pc:docMk/>
            <pc:sldMk cId="4218662950" sldId="2147483089"/>
            <ac:spMk id="211" creationId="{85CDFA1C-BFAB-5C49-CD8E-EC835F1D6BCD}"/>
          </ac:spMkLst>
        </pc:spChg>
        <pc:spChg chg="mod">
          <ac:chgData name="Shiori Osada" userId="cc0fc202-c65b-45f6-b107-856ff2f05ba6" providerId="ADAL" clId="{0E588A19-42A9-4050-9C0A-CA4E912091AE}" dt="2025-11-14T10:30:01.984" v="2728" actId="2711"/>
          <ac:spMkLst>
            <pc:docMk/>
            <pc:sldMk cId="4218662950" sldId="2147483089"/>
            <ac:spMk id="266" creationId="{AE58F0F0-75A2-720C-DA7C-902A43FA0384}"/>
          </ac:spMkLst>
        </pc:spChg>
        <pc:spChg chg="mod">
          <ac:chgData name="Shiori Osada" userId="cc0fc202-c65b-45f6-b107-856ff2f05ba6" providerId="ADAL" clId="{0E588A19-42A9-4050-9C0A-CA4E912091AE}" dt="2025-11-14T10:30:01.984" v="2728" actId="2711"/>
          <ac:spMkLst>
            <pc:docMk/>
            <pc:sldMk cId="4218662950" sldId="2147483089"/>
            <ac:spMk id="268" creationId="{DC1463AB-15B6-CF0E-B5A7-8BD6B4776113}"/>
          </ac:spMkLst>
        </pc:spChg>
        <pc:spChg chg="mod">
          <ac:chgData name="Shiori Osada" userId="cc0fc202-c65b-45f6-b107-856ff2f05ba6" providerId="ADAL" clId="{0E588A19-42A9-4050-9C0A-CA4E912091AE}" dt="2025-11-14T10:30:01.984" v="2728" actId="2711"/>
          <ac:spMkLst>
            <pc:docMk/>
            <pc:sldMk cId="4218662950" sldId="2147483089"/>
            <ac:spMk id="269" creationId="{4AFEE51D-0F21-B231-63AD-0BF10E1F7306}"/>
          </ac:spMkLst>
        </pc:spChg>
        <pc:spChg chg="mod">
          <ac:chgData name="Shiori Osada" userId="cc0fc202-c65b-45f6-b107-856ff2f05ba6" providerId="ADAL" clId="{0E588A19-42A9-4050-9C0A-CA4E912091AE}" dt="2025-11-14T10:30:01.984" v="2728" actId="2711"/>
          <ac:spMkLst>
            <pc:docMk/>
            <pc:sldMk cId="4218662950" sldId="2147483089"/>
            <ac:spMk id="277" creationId="{D26F1332-BB70-0A23-2411-6A3B1E7BED21}"/>
          </ac:spMkLst>
        </pc:spChg>
        <pc:spChg chg="mod">
          <ac:chgData name="Shiori Osada" userId="cc0fc202-c65b-45f6-b107-856ff2f05ba6" providerId="ADAL" clId="{0E588A19-42A9-4050-9C0A-CA4E912091AE}" dt="2025-11-14T10:30:01.984" v="2728" actId="2711"/>
          <ac:spMkLst>
            <pc:docMk/>
            <pc:sldMk cId="4218662950" sldId="2147483089"/>
            <ac:spMk id="281" creationId="{030FD36A-2292-86A3-838E-CC897A69041C}"/>
          </ac:spMkLst>
        </pc:spChg>
        <pc:spChg chg="mod">
          <ac:chgData name="Shiori Osada" userId="cc0fc202-c65b-45f6-b107-856ff2f05ba6" providerId="ADAL" clId="{0E588A19-42A9-4050-9C0A-CA4E912091AE}" dt="2025-11-14T10:30:01.984" v="2728" actId="2711"/>
          <ac:spMkLst>
            <pc:docMk/>
            <pc:sldMk cId="4218662950" sldId="2147483089"/>
            <ac:spMk id="286" creationId="{94C9F3C4-924A-A716-633F-CE47F39B252B}"/>
          </ac:spMkLst>
        </pc:spChg>
      </pc:sldChg>
      <pc:sldChg chg="add del">
        <pc:chgData name="Shiori Osada" userId="cc0fc202-c65b-45f6-b107-856ff2f05ba6" providerId="ADAL" clId="{0E588A19-42A9-4050-9C0A-CA4E912091AE}" dt="2025-11-14T15:26:39.194" v="7057" actId="47"/>
        <pc:sldMkLst>
          <pc:docMk/>
          <pc:sldMk cId="1511741220" sldId="2147483598"/>
        </pc:sldMkLst>
      </pc:sldChg>
      <pc:sldChg chg="del">
        <pc:chgData name="Shiori Osada" userId="cc0fc202-c65b-45f6-b107-856ff2f05ba6" providerId="ADAL" clId="{0E588A19-42A9-4050-9C0A-CA4E912091AE}" dt="2025-11-14T15:23:01.303" v="7022" actId="47"/>
        <pc:sldMkLst>
          <pc:docMk/>
          <pc:sldMk cId="1178713366" sldId="2147483608"/>
        </pc:sldMkLst>
      </pc:sldChg>
      <pc:sldChg chg="addSp delSp modSp new del mod ord modClrScheme modShow chgLayout">
        <pc:chgData name="Shiori Osada" userId="cc0fc202-c65b-45f6-b107-856ff2f05ba6" providerId="ADAL" clId="{0E588A19-42A9-4050-9C0A-CA4E912091AE}" dt="2025-11-16T14:10:02.241" v="7405" actId="47"/>
        <pc:sldMkLst>
          <pc:docMk/>
          <pc:sldMk cId="3417921352" sldId="2147483609"/>
        </pc:sldMkLst>
      </pc:sldChg>
      <pc:sldChg chg="modSp new del mod ord">
        <pc:chgData name="Shiori Osada" userId="cc0fc202-c65b-45f6-b107-856ff2f05ba6" providerId="ADAL" clId="{0E588A19-42A9-4050-9C0A-CA4E912091AE}" dt="2025-11-14T09:14:03.693" v="420" actId="47"/>
        <pc:sldMkLst>
          <pc:docMk/>
          <pc:sldMk cId="2990109167" sldId="2147483610"/>
        </pc:sldMkLst>
      </pc:sldChg>
      <pc:sldChg chg="addSp delSp modSp new mod modClrScheme chgLayout">
        <pc:chgData name="Shiori Osada" userId="cc0fc202-c65b-45f6-b107-856ff2f05ba6" providerId="ADAL" clId="{0E588A19-42A9-4050-9C0A-CA4E912091AE}" dt="2025-11-14T15:39:36.013" v="7154" actId="478"/>
        <pc:sldMkLst>
          <pc:docMk/>
          <pc:sldMk cId="455278392" sldId="2147483611"/>
        </pc:sldMkLst>
        <pc:spChg chg="add mod ord">
          <ac:chgData name="Shiori Osada" userId="cc0fc202-c65b-45f6-b107-856ff2f05ba6" providerId="ADAL" clId="{0E588A19-42A9-4050-9C0A-CA4E912091AE}" dt="2025-11-14T15:34:59.806" v="7129"/>
          <ac:spMkLst>
            <pc:docMk/>
            <pc:sldMk cId="455278392" sldId="2147483611"/>
            <ac:spMk id="4" creationId="{E8A06F89-5CBE-3A13-C46C-C724961C808C}"/>
          </ac:spMkLst>
        </pc:spChg>
      </pc:sldChg>
      <pc:sldChg chg="addSp delSp modSp new mod ord delAnim modAnim">
        <pc:chgData name="Shiori Osada" userId="cc0fc202-c65b-45f6-b107-856ff2f05ba6" providerId="ADAL" clId="{0E588A19-42A9-4050-9C0A-CA4E912091AE}" dt="2025-11-16T14:00:18.137" v="7284" actId="20577"/>
        <pc:sldMkLst>
          <pc:docMk/>
          <pc:sldMk cId="3221530167" sldId="2147483612"/>
        </pc:sldMkLst>
        <pc:spChg chg="mod">
          <ac:chgData name="Shiori Osada" userId="cc0fc202-c65b-45f6-b107-856ff2f05ba6" providerId="ADAL" clId="{0E588A19-42A9-4050-9C0A-CA4E912091AE}" dt="2025-11-14T15:34:59.806" v="7129"/>
          <ac:spMkLst>
            <pc:docMk/>
            <pc:sldMk cId="3221530167" sldId="2147483612"/>
            <ac:spMk id="2" creationId="{13BCB15D-00EE-8BFB-AD25-A6E94DCDEAC1}"/>
          </ac:spMkLst>
        </pc:spChg>
        <pc:spChg chg="add mod">
          <ac:chgData name="Shiori Osada" userId="cc0fc202-c65b-45f6-b107-856ff2f05ba6" providerId="ADAL" clId="{0E588A19-42A9-4050-9C0A-CA4E912091AE}" dt="2025-11-16T13:58:52.627" v="7264" actId="552"/>
          <ac:spMkLst>
            <pc:docMk/>
            <pc:sldMk cId="3221530167" sldId="2147483612"/>
            <ac:spMk id="3" creationId="{5FDFDB69-524B-07DD-FB0E-7C89196E3A90}"/>
          </ac:spMkLst>
        </pc:spChg>
        <pc:spChg chg="add mod">
          <ac:chgData name="Shiori Osada" userId="cc0fc202-c65b-45f6-b107-856ff2f05ba6" providerId="ADAL" clId="{0E588A19-42A9-4050-9C0A-CA4E912091AE}" dt="2025-11-16T13:59:29.579" v="7283" actId="20577"/>
          <ac:spMkLst>
            <pc:docMk/>
            <pc:sldMk cId="3221530167" sldId="2147483612"/>
            <ac:spMk id="4" creationId="{B8503FD5-38BB-11B5-A2E3-EA26FC2BDFD5}"/>
          </ac:spMkLst>
        </pc:spChg>
        <pc:spChg chg="add del mod">
          <ac:chgData name="Shiori Osada" userId="cc0fc202-c65b-45f6-b107-856ff2f05ba6" providerId="ADAL" clId="{0E588A19-42A9-4050-9C0A-CA4E912091AE}" dt="2025-11-14T13:37:42.836" v="3763" actId="1076"/>
          <ac:spMkLst>
            <pc:docMk/>
            <pc:sldMk cId="3221530167" sldId="2147483612"/>
            <ac:spMk id="7" creationId="{BD1AB111-0BCF-0E1E-8111-6CCC77B992EA}"/>
          </ac:spMkLst>
        </pc:spChg>
        <pc:spChg chg="add mod">
          <ac:chgData name="Shiori Osada" userId="cc0fc202-c65b-45f6-b107-856ff2f05ba6" providerId="ADAL" clId="{0E588A19-42A9-4050-9C0A-CA4E912091AE}" dt="2025-11-14T10:19:31.811" v="2241" actId="20577"/>
          <ac:spMkLst>
            <pc:docMk/>
            <pc:sldMk cId="3221530167" sldId="2147483612"/>
            <ac:spMk id="8" creationId="{2B52BEE5-4D38-9FF0-B25E-412955D7B362}"/>
          </ac:spMkLst>
        </pc:spChg>
        <pc:spChg chg="add mod ord">
          <ac:chgData name="Shiori Osada" userId="cc0fc202-c65b-45f6-b107-856ff2f05ba6" providerId="ADAL" clId="{0E588A19-42A9-4050-9C0A-CA4E912091AE}" dt="2025-11-14T10:20:55.001" v="2344" actId="1076"/>
          <ac:spMkLst>
            <pc:docMk/>
            <pc:sldMk cId="3221530167" sldId="2147483612"/>
            <ac:spMk id="64" creationId="{8E1502CF-3D39-3217-F85E-B4F58B02C9EE}"/>
          </ac:spMkLst>
        </pc:spChg>
        <pc:spChg chg="add mod">
          <ac:chgData name="Shiori Osada" userId="cc0fc202-c65b-45f6-b107-856ff2f05ba6" providerId="ADAL" clId="{0E588A19-42A9-4050-9C0A-CA4E912091AE}" dt="2025-11-14T10:20:55.001" v="2344" actId="1076"/>
          <ac:spMkLst>
            <pc:docMk/>
            <pc:sldMk cId="3221530167" sldId="2147483612"/>
            <ac:spMk id="65" creationId="{6E272752-340B-3EBB-C24C-FCEA4BFCC6D9}"/>
          </ac:spMkLst>
        </pc:spChg>
        <pc:spChg chg="add mod ord">
          <ac:chgData name="Shiori Osada" userId="cc0fc202-c65b-45f6-b107-856ff2f05ba6" providerId="ADAL" clId="{0E588A19-42A9-4050-9C0A-CA4E912091AE}" dt="2025-11-14T10:19:36.897" v="2242" actId="14100"/>
          <ac:spMkLst>
            <pc:docMk/>
            <pc:sldMk cId="3221530167" sldId="2147483612"/>
            <ac:spMk id="66" creationId="{FC51F24A-885E-EE9B-2807-AA1CE0D45521}"/>
          </ac:spMkLst>
        </pc:spChg>
        <pc:spChg chg="add mod">
          <ac:chgData name="Shiori Osada" userId="cc0fc202-c65b-45f6-b107-856ff2f05ba6" providerId="ADAL" clId="{0E588A19-42A9-4050-9C0A-CA4E912091AE}" dt="2025-11-14T10:20:55.001" v="2344" actId="1076"/>
          <ac:spMkLst>
            <pc:docMk/>
            <pc:sldMk cId="3221530167" sldId="2147483612"/>
            <ac:spMk id="73" creationId="{7A86EAF3-182B-0872-AB7B-B199D2B699FD}"/>
          </ac:spMkLst>
        </pc:spChg>
        <pc:spChg chg="add mod">
          <ac:chgData name="Shiori Osada" userId="cc0fc202-c65b-45f6-b107-856ff2f05ba6" providerId="ADAL" clId="{0E588A19-42A9-4050-9C0A-CA4E912091AE}" dt="2025-11-14T10:20:55.001" v="2344" actId="1076"/>
          <ac:spMkLst>
            <pc:docMk/>
            <pc:sldMk cId="3221530167" sldId="2147483612"/>
            <ac:spMk id="75" creationId="{89BD0FDD-6173-9EC4-0259-579510D4ABCC}"/>
          </ac:spMkLst>
        </pc:spChg>
        <pc:spChg chg="add mod">
          <ac:chgData name="Shiori Osada" userId="cc0fc202-c65b-45f6-b107-856ff2f05ba6" providerId="ADAL" clId="{0E588A19-42A9-4050-9C0A-CA4E912091AE}" dt="2025-11-14T10:20:55.001" v="2344" actId="1076"/>
          <ac:spMkLst>
            <pc:docMk/>
            <pc:sldMk cId="3221530167" sldId="2147483612"/>
            <ac:spMk id="76" creationId="{C28F2AF2-7D6F-0EF0-33C3-CEF8C6F6BF45}"/>
          </ac:spMkLst>
        </pc:spChg>
        <pc:spChg chg="add mod">
          <ac:chgData name="Shiori Osada" userId="cc0fc202-c65b-45f6-b107-856ff2f05ba6" providerId="ADAL" clId="{0E588A19-42A9-4050-9C0A-CA4E912091AE}" dt="2025-11-14T10:31:14.342" v="2762" actId="242"/>
          <ac:spMkLst>
            <pc:docMk/>
            <pc:sldMk cId="3221530167" sldId="2147483612"/>
            <ac:spMk id="81" creationId="{D180779D-B5BA-5D37-1344-58B40724DAF0}"/>
          </ac:spMkLst>
        </pc:spChg>
        <pc:spChg chg="add mod">
          <ac:chgData name="Shiori Osada" userId="cc0fc202-c65b-45f6-b107-856ff2f05ba6" providerId="ADAL" clId="{0E588A19-42A9-4050-9C0A-CA4E912091AE}" dt="2025-11-16T14:00:18.137" v="7284" actId="20577"/>
          <ac:spMkLst>
            <pc:docMk/>
            <pc:sldMk cId="3221530167" sldId="2147483612"/>
            <ac:spMk id="88" creationId="{F5085435-897F-8DEA-998C-C98CFFB9C954}"/>
          </ac:spMkLst>
        </pc:spChg>
        <pc:spChg chg="add mod">
          <ac:chgData name="Shiori Osada" userId="cc0fc202-c65b-45f6-b107-856ff2f05ba6" providerId="ADAL" clId="{0E588A19-42A9-4050-9C0A-CA4E912091AE}" dt="2025-11-16T13:58:11.836" v="7239" actId="1076"/>
          <ac:spMkLst>
            <pc:docMk/>
            <pc:sldMk cId="3221530167" sldId="2147483612"/>
            <ac:spMk id="91" creationId="{7FA26779-2D83-B95B-ED3A-83F711F86EAD}"/>
          </ac:spMkLst>
        </pc:spChg>
        <pc:spChg chg="add mod ord">
          <ac:chgData name="Shiori Osada" userId="cc0fc202-c65b-45f6-b107-856ff2f05ba6" providerId="ADAL" clId="{0E588A19-42A9-4050-9C0A-CA4E912091AE}" dt="2025-11-16T13:59:25.405" v="7274" actId="207"/>
          <ac:spMkLst>
            <pc:docMk/>
            <pc:sldMk cId="3221530167" sldId="2147483612"/>
            <ac:spMk id="97" creationId="{9E05676C-EFFF-61FD-3375-6F8975042747}"/>
          </ac:spMkLst>
        </pc:spChg>
        <pc:grpChg chg="add mod">
          <ac:chgData name="Shiori Osada" userId="cc0fc202-c65b-45f6-b107-856ff2f05ba6" providerId="ADAL" clId="{0E588A19-42A9-4050-9C0A-CA4E912091AE}" dt="2025-11-14T10:14:18.965" v="2047" actId="1035"/>
          <ac:grpSpMkLst>
            <pc:docMk/>
            <pc:sldMk cId="3221530167" sldId="2147483612"/>
            <ac:grpSpMk id="74" creationId="{C74E3943-9421-431C-79DE-F7F27B74A753}"/>
          </ac:grpSpMkLst>
        </pc:grpChg>
        <pc:picChg chg="add mod">
          <ac:chgData name="Shiori Osada" userId="cc0fc202-c65b-45f6-b107-856ff2f05ba6" providerId="ADAL" clId="{0E588A19-42A9-4050-9C0A-CA4E912091AE}" dt="2025-11-14T10:07:21.189" v="1756" actId="1076"/>
          <ac:picMkLst>
            <pc:docMk/>
            <pc:sldMk cId="3221530167" sldId="2147483612"/>
            <ac:picMk id="5" creationId="{02F2057C-3DBC-9AC2-C3F6-B97265DD4DEA}"/>
          </ac:picMkLst>
        </pc:picChg>
        <pc:picChg chg="add mod">
          <ac:chgData name="Shiori Osada" userId="cc0fc202-c65b-45f6-b107-856ff2f05ba6" providerId="ADAL" clId="{0E588A19-42A9-4050-9C0A-CA4E912091AE}" dt="2025-11-14T10:13:04.333" v="1969" actId="1076"/>
          <ac:picMkLst>
            <pc:docMk/>
            <pc:sldMk cId="3221530167" sldId="2147483612"/>
            <ac:picMk id="41" creationId="{198ACA0D-8257-D04F-992B-0074FA34B4D7}"/>
          </ac:picMkLst>
        </pc:picChg>
        <pc:picChg chg="add mod">
          <ac:chgData name="Shiori Osada" userId="cc0fc202-c65b-45f6-b107-856ff2f05ba6" providerId="ADAL" clId="{0E588A19-42A9-4050-9C0A-CA4E912091AE}" dt="2025-11-14T10:20:55.001" v="2344" actId="1076"/>
          <ac:picMkLst>
            <pc:docMk/>
            <pc:sldMk cId="3221530167" sldId="2147483612"/>
            <ac:picMk id="42" creationId="{CEC8E325-10F5-5F81-1C7F-477BCC296341}"/>
          </ac:picMkLst>
        </pc:picChg>
        <pc:picChg chg="add mod">
          <ac:chgData name="Shiori Osada" userId="cc0fc202-c65b-45f6-b107-856ff2f05ba6" providerId="ADAL" clId="{0E588A19-42A9-4050-9C0A-CA4E912091AE}" dt="2025-11-14T10:20:55.001" v="2344" actId="1076"/>
          <ac:picMkLst>
            <pc:docMk/>
            <pc:sldMk cId="3221530167" sldId="2147483612"/>
            <ac:picMk id="43" creationId="{E3B29358-1547-276E-4FAA-226C9306A87F}"/>
          </ac:picMkLst>
        </pc:picChg>
        <pc:picChg chg="add mod">
          <ac:chgData name="Shiori Osada" userId="cc0fc202-c65b-45f6-b107-856ff2f05ba6" providerId="ADAL" clId="{0E588A19-42A9-4050-9C0A-CA4E912091AE}" dt="2025-11-14T10:20:55.001" v="2344" actId="1076"/>
          <ac:picMkLst>
            <pc:docMk/>
            <pc:sldMk cId="3221530167" sldId="2147483612"/>
            <ac:picMk id="47" creationId="{FD0336CD-C942-BD63-E2C7-4B257CA812DB}"/>
          </ac:picMkLst>
        </pc:picChg>
        <pc:picChg chg="add mod">
          <ac:chgData name="Shiori Osada" userId="cc0fc202-c65b-45f6-b107-856ff2f05ba6" providerId="ADAL" clId="{0E588A19-42A9-4050-9C0A-CA4E912091AE}" dt="2025-11-14T10:20:55.001" v="2344" actId="1076"/>
          <ac:picMkLst>
            <pc:docMk/>
            <pc:sldMk cId="3221530167" sldId="2147483612"/>
            <ac:picMk id="50" creationId="{E2819EA9-E1BE-40D1-E332-D0E2E2BD2C4E}"/>
          </ac:picMkLst>
        </pc:picChg>
        <pc:picChg chg="add mod">
          <ac:chgData name="Shiori Osada" userId="cc0fc202-c65b-45f6-b107-856ff2f05ba6" providerId="ADAL" clId="{0E588A19-42A9-4050-9C0A-CA4E912091AE}" dt="2025-11-14T10:13:04.333" v="1969" actId="1076"/>
          <ac:picMkLst>
            <pc:docMk/>
            <pc:sldMk cId="3221530167" sldId="2147483612"/>
            <ac:picMk id="51" creationId="{9199E58D-8DE8-D798-75D7-490FD0CA59C2}"/>
          </ac:picMkLst>
        </pc:picChg>
        <pc:picChg chg="add mod">
          <ac:chgData name="Shiori Osada" userId="cc0fc202-c65b-45f6-b107-856ff2f05ba6" providerId="ADAL" clId="{0E588A19-42A9-4050-9C0A-CA4E912091AE}" dt="2025-11-14T10:13:04.333" v="1969" actId="1076"/>
          <ac:picMkLst>
            <pc:docMk/>
            <pc:sldMk cId="3221530167" sldId="2147483612"/>
            <ac:picMk id="52" creationId="{91CD51B4-1750-B8C3-199D-6E1B6F16ECF5}"/>
          </ac:picMkLst>
        </pc:picChg>
        <pc:picChg chg="add mod">
          <ac:chgData name="Shiori Osada" userId="cc0fc202-c65b-45f6-b107-856ff2f05ba6" providerId="ADAL" clId="{0E588A19-42A9-4050-9C0A-CA4E912091AE}" dt="2025-11-14T10:13:04.333" v="1969" actId="1076"/>
          <ac:picMkLst>
            <pc:docMk/>
            <pc:sldMk cId="3221530167" sldId="2147483612"/>
            <ac:picMk id="53" creationId="{AECD41A4-1D26-EA62-C135-4B816658815A}"/>
          </ac:picMkLst>
        </pc:picChg>
        <pc:picChg chg="add mod">
          <ac:chgData name="Shiori Osada" userId="cc0fc202-c65b-45f6-b107-856ff2f05ba6" providerId="ADAL" clId="{0E588A19-42A9-4050-9C0A-CA4E912091AE}" dt="2025-11-14T10:13:04.333" v="1969" actId="1076"/>
          <ac:picMkLst>
            <pc:docMk/>
            <pc:sldMk cId="3221530167" sldId="2147483612"/>
            <ac:picMk id="59" creationId="{01EA7F44-7C21-5FEE-FF7F-89EE8D7DD5C1}"/>
          </ac:picMkLst>
        </pc:picChg>
        <pc:picChg chg="add mod">
          <ac:chgData name="Shiori Osada" userId="cc0fc202-c65b-45f6-b107-856ff2f05ba6" providerId="ADAL" clId="{0E588A19-42A9-4050-9C0A-CA4E912091AE}" dt="2025-11-14T10:20:55.001" v="2344" actId="1076"/>
          <ac:picMkLst>
            <pc:docMk/>
            <pc:sldMk cId="3221530167" sldId="2147483612"/>
            <ac:picMk id="62" creationId="{2D26D3FF-2F69-1AF6-46BE-B129EDDB73F2}"/>
          </ac:picMkLst>
        </pc:picChg>
        <pc:picChg chg="add mod">
          <ac:chgData name="Shiori Osada" userId="cc0fc202-c65b-45f6-b107-856ff2f05ba6" providerId="ADAL" clId="{0E588A19-42A9-4050-9C0A-CA4E912091AE}" dt="2025-11-14T10:13:47.165" v="1981" actId="1076"/>
          <ac:picMkLst>
            <pc:docMk/>
            <pc:sldMk cId="3221530167" sldId="2147483612"/>
            <ac:picMk id="68" creationId="{F05B9F97-8765-D065-BCA9-0B1DA935A52C}"/>
          </ac:picMkLst>
        </pc:picChg>
        <pc:picChg chg="add mod">
          <ac:chgData name="Shiori Osada" userId="cc0fc202-c65b-45f6-b107-856ff2f05ba6" providerId="ADAL" clId="{0E588A19-42A9-4050-9C0A-CA4E912091AE}" dt="2025-11-14T10:14:17.342" v="2035" actId="164"/>
          <ac:picMkLst>
            <pc:docMk/>
            <pc:sldMk cId="3221530167" sldId="2147483612"/>
            <ac:picMk id="70" creationId="{15ABEAEC-933C-813E-17CD-6C55C60390B0}"/>
          </ac:picMkLst>
        </pc:picChg>
        <pc:picChg chg="add mod">
          <ac:chgData name="Shiori Osada" userId="cc0fc202-c65b-45f6-b107-856ff2f05ba6" providerId="ADAL" clId="{0E588A19-42A9-4050-9C0A-CA4E912091AE}" dt="2025-11-14T10:14:17.342" v="2035" actId="164"/>
          <ac:picMkLst>
            <pc:docMk/>
            <pc:sldMk cId="3221530167" sldId="2147483612"/>
            <ac:picMk id="71" creationId="{7E392C4E-F720-454F-3D82-74DB715C8514}"/>
          </ac:picMkLst>
        </pc:picChg>
        <pc:picChg chg="add mod">
          <ac:chgData name="Shiori Osada" userId="cc0fc202-c65b-45f6-b107-856ff2f05ba6" providerId="ADAL" clId="{0E588A19-42A9-4050-9C0A-CA4E912091AE}" dt="2025-11-14T10:14:17.342" v="2035" actId="164"/>
          <ac:picMkLst>
            <pc:docMk/>
            <pc:sldMk cId="3221530167" sldId="2147483612"/>
            <ac:picMk id="72" creationId="{3CCC1A8F-C11B-B51B-43C1-7198CDDBCA5A}"/>
          </ac:picMkLst>
        </pc:picChg>
        <pc:picChg chg="add mod">
          <ac:chgData name="Shiori Osada" userId="cc0fc202-c65b-45f6-b107-856ff2f05ba6" providerId="ADAL" clId="{0E588A19-42A9-4050-9C0A-CA4E912091AE}" dt="2025-11-14T10:16:40.238" v="2146" actId="1076"/>
          <ac:picMkLst>
            <pc:docMk/>
            <pc:sldMk cId="3221530167" sldId="2147483612"/>
            <ac:picMk id="84" creationId="{73FCCAAA-140D-1738-BDF0-C8F3ABF0AD80}"/>
          </ac:picMkLst>
        </pc:picChg>
        <pc:cxnChg chg="add">
          <ac:chgData name="Shiori Osada" userId="cc0fc202-c65b-45f6-b107-856ff2f05ba6" providerId="ADAL" clId="{0E588A19-42A9-4050-9C0A-CA4E912091AE}" dt="2025-11-14T10:08:12.966" v="1795" actId="11529"/>
          <ac:cxnSpMkLst>
            <pc:docMk/>
            <pc:sldMk cId="3221530167" sldId="2147483612"/>
            <ac:cxnSpMk id="10" creationId="{B4C040C3-EC6F-6762-AFB9-653642B9CB99}"/>
          </ac:cxnSpMkLst>
        </pc:cxnChg>
        <pc:cxnChg chg="add mod">
          <ac:chgData name="Shiori Osada" userId="cc0fc202-c65b-45f6-b107-856ff2f05ba6" providerId="ADAL" clId="{0E588A19-42A9-4050-9C0A-CA4E912091AE}" dt="2025-11-14T10:22:46.935" v="2466" actId="14100"/>
          <ac:cxnSpMkLst>
            <pc:docMk/>
            <pc:sldMk cId="3221530167" sldId="2147483612"/>
            <ac:cxnSpMk id="78" creationId="{9A717EAF-2978-6B6F-ECE4-49C76A910794}"/>
          </ac:cxnSpMkLst>
        </pc:cxnChg>
        <pc:cxnChg chg="add mod">
          <ac:chgData name="Shiori Osada" userId="cc0fc202-c65b-45f6-b107-856ff2f05ba6" providerId="ADAL" clId="{0E588A19-42A9-4050-9C0A-CA4E912091AE}" dt="2025-11-14T10:22:28.780" v="2463" actId="14100"/>
          <ac:cxnSpMkLst>
            <pc:docMk/>
            <pc:sldMk cId="3221530167" sldId="2147483612"/>
            <ac:cxnSpMk id="80" creationId="{F93E9EFA-7ACF-FD2F-1430-6EE179E74850}"/>
          </ac:cxnSpMkLst>
        </pc:cxnChg>
      </pc:sldChg>
      <pc:sldChg chg="delSp new del mod modClrScheme chgLayout">
        <pc:chgData name="Shiori Osada" userId="cc0fc202-c65b-45f6-b107-856ff2f05ba6" providerId="ADAL" clId="{0E588A19-42A9-4050-9C0A-CA4E912091AE}" dt="2025-11-14T10:25:45.323" v="2550" actId="47"/>
        <pc:sldMkLst>
          <pc:docMk/>
          <pc:sldMk cId="1321746511" sldId="2147483613"/>
        </pc:sldMkLst>
      </pc:sldChg>
      <pc:sldChg chg="modSp add del mod ord modClrScheme chgLayout">
        <pc:chgData name="Shiori Osada" userId="cc0fc202-c65b-45f6-b107-856ff2f05ba6" providerId="ADAL" clId="{0E588A19-42A9-4050-9C0A-CA4E912091AE}" dt="2025-11-16T13:55:55.172" v="7200" actId="47"/>
        <pc:sldMkLst>
          <pc:docMk/>
          <pc:sldMk cId="4214718299" sldId="2147483614"/>
        </pc:sldMkLst>
      </pc:sldChg>
      <pc:sldChg chg="modSp add del mod modClrScheme chgLayout modNotesTx">
        <pc:chgData name="Shiori Osada" userId="cc0fc202-c65b-45f6-b107-856ff2f05ba6" providerId="ADAL" clId="{0E588A19-42A9-4050-9C0A-CA4E912091AE}" dt="2025-11-16T13:56:00.868" v="7202" actId="47"/>
        <pc:sldMkLst>
          <pc:docMk/>
          <pc:sldMk cId="228624120" sldId="2147483615"/>
        </pc:sldMkLst>
      </pc:sldChg>
      <pc:sldChg chg="add del mod modClrScheme chgLayout">
        <pc:chgData name="Shiori Osada" userId="cc0fc202-c65b-45f6-b107-856ff2f05ba6" providerId="ADAL" clId="{0E588A19-42A9-4050-9C0A-CA4E912091AE}" dt="2025-11-16T13:56:02.109" v="7203" actId="47"/>
        <pc:sldMkLst>
          <pc:docMk/>
          <pc:sldMk cId="2596621515" sldId="2147483616"/>
        </pc:sldMkLst>
      </pc:sldChg>
      <pc:sldChg chg="delSp modSp new del mod">
        <pc:chgData name="Shiori Osada" userId="cc0fc202-c65b-45f6-b107-856ff2f05ba6" providerId="ADAL" clId="{0E588A19-42A9-4050-9C0A-CA4E912091AE}" dt="2025-11-14T13:25:23.449" v="3294" actId="47"/>
        <pc:sldMkLst>
          <pc:docMk/>
          <pc:sldMk cId="1415628788" sldId="2147483617"/>
        </pc:sldMkLst>
      </pc:sldChg>
      <pc:sldChg chg="addSp delSp modSp new del mod delAnim modAnim">
        <pc:chgData name="Shiori Osada" userId="cc0fc202-c65b-45f6-b107-856ff2f05ba6" providerId="ADAL" clId="{0E588A19-42A9-4050-9C0A-CA4E912091AE}" dt="2025-11-16T14:10:25.488" v="7413" actId="47"/>
        <pc:sldMkLst>
          <pc:docMk/>
          <pc:sldMk cId="4067250908" sldId="2147483617"/>
        </pc:sldMkLst>
      </pc:sldChg>
      <pc:sldChg chg="addSp delSp modSp new del mod">
        <pc:chgData name="Shiori Osada" userId="cc0fc202-c65b-45f6-b107-856ff2f05ba6" providerId="ADAL" clId="{0E588A19-42A9-4050-9C0A-CA4E912091AE}" dt="2025-11-16T14:10:26.677" v="7415" actId="47"/>
        <pc:sldMkLst>
          <pc:docMk/>
          <pc:sldMk cId="2038934048" sldId="2147483618"/>
        </pc:sldMkLst>
      </pc:sldChg>
      <pc:sldChg chg="addSp delSp add del mod ord modClrScheme chgLayout">
        <pc:chgData name="Shiori Osada" userId="cc0fc202-c65b-45f6-b107-856ff2f05ba6" providerId="ADAL" clId="{0E588A19-42A9-4050-9C0A-CA4E912091AE}" dt="2025-11-17T01:22:19.459" v="8186" actId="47"/>
        <pc:sldMkLst>
          <pc:docMk/>
          <pc:sldMk cId="2211502349" sldId="2147483631"/>
        </pc:sldMkLst>
        <pc:spChg chg="add del">
          <ac:chgData name="Shiori Osada" userId="cc0fc202-c65b-45f6-b107-856ff2f05ba6" providerId="ADAL" clId="{0E588A19-42A9-4050-9C0A-CA4E912091AE}" dt="2025-11-16T14:12:01.162" v="7424" actId="478"/>
          <ac:spMkLst>
            <pc:docMk/>
            <pc:sldMk cId="2211502349" sldId="2147483631"/>
            <ac:spMk id="16" creationId="{61A70DD4-DD07-CF3F-993F-2BE321043521}"/>
          </ac:spMkLst>
        </pc:spChg>
      </pc:sldChg>
      <pc:sldChg chg="addSp delSp modSp add mod ord modClrScheme chgLayout">
        <pc:chgData name="Shiori Osada" userId="cc0fc202-c65b-45f6-b107-856ff2f05ba6" providerId="ADAL" clId="{0E588A19-42A9-4050-9C0A-CA4E912091AE}" dt="2025-11-16T14:12:16.598" v="7426"/>
        <pc:sldMkLst>
          <pc:docMk/>
          <pc:sldMk cId="3044154408" sldId="2147483633"/>
        </pc:sldMkLst>
        <pc:spChg chg="mod ord">
          <ac:chgData name="Shiori Osada" userId="cc0fc202-c65b-45f6-b107-856ff2f05ba6" providerId="ADAL" clId="{0E588A19-42A9-4050-9C0A-CA4E912091AE}" dt="2025-11-14T15:35:47.362" v="7131" actId="700"/>
          <ac:spMkLst>
            <pc:docMk/>
            <pc:sldMk cId="3044154408" sldId="2147483633"/>
            <ac:spMk id="3" creationId="{229A95BE-1302-EBDE-D4CB-6028E8ACBD85}"/>
          </ac:spMkLst>
        </pc:spChg>
      </pc:sldChg>
      <pc:sldChg chg="addSp delSp modSp add mod ord">
        <pc:chgData name="Shiori Osada" userId="cc0fc202-c65b-45f6-b107-856ff2f05ba6" providerId="ADAL" clId="{0E588A19-42A9-4050-9C0A-CA4E912091AE}" dt="2025-11-16T14:09:24.995" v="7401"/>
        <pc:sldMkLst>
          <pc:docMk/>
          <pc:sldMk cId="2581001120" sldId="2147483634"/>
        </pc:sldMkLst>
        <pc:spChg chg="mod">
          <ac:chgData name="Shiori Osada" userId="cc0fc202-c65b-45f6-b107-856ff2f05ba6" providerId="ADAL" clId="{0E588A19-42A9-4050-9C0A-CA4E912091AE}" dt="2025-11-14T15:05:07.854" v="6115" actId="1076"/>
          <ac:spMkLst>
            <pc:docMk/>
            <pc:sldMk cId="2581001120" sldId="2147483634"/>
            <ac:spMk id="3" creationId="{410506B0-E77A-402C-7A2F-131E8B2F3E45}"/>
          </ac:spMkLst>
        </pc:spChg>
        <pc:spChg chg="mod">
          <ac:chgData name="Shiori Osada" userId="cc0fc202-c65b-45f6-b107-856ff2f05ba6" providerId="ADAL" clId="{0E588A19-42A9-4050-9C0A-CA4E912091AE}" dt="2025-11-14T15:04:50.762" v="6110"/>
          <ac:spMkLst>
            <pc:docMk/>
            <pc:sldMk cId="2581001120" sldId="2147483634"/>
            <ac:spMk id="6" creationId="{FD8D1A0F-AEDA-320E-F1D5-2BB3C328B951}"/>
          </ac:spMkLst>
        </pc:spChg>
        <pc:spChg chg="mod">
          <ac:chgData name="Shiori Osada" userId="cc0fc202-c65b-45f6-b107-856ff2f05ba6" providerId="ADAL" clId="{0E588A19-42A9-4050-9C0A-CA4E912091AE}" dt="2025-11-14T15:04:50.762" v="6110"/>
          <ac:spMkLst>
            <pc:docMk/>
            <pc:sldMk cId="2581001120" sldId="2147483634"/>
            <ac:spMk id="8" creationId="{DA23404F-9748-1731-7F17-228F414AD8E8}"/>
          </ac:spMkLst>
        </pc:spChg>
        <pc:spChg chg="mod">
          <ac:chgData name="Shiori Osada" userId="cc0fc202-c65b-45f6-b107-856ff2f05ba6" providerId="ADAL" clId="{0E588A19-42A9-4050-9C0A-CA4E912091AE}" dt="2025-11-14T15:04:50.762" v="6110"/>
          <ac:spMkLst>
            <pc:docMk/>
            <pc:sldMk cId="2581001120" sldId="2147483634"/>
            <ac:spMk id="10" creationId="{B5683406-AABA-7470-104F-19445CA5041C}"/>
          </ac:spMkLst>
        </pc:spChg>
        <pc:spChg chg="add mod">
          <ac:chgData name="Shiori Osada" userId="cc0fc202-c65b-45f6-b107-856ff2f05ba6" providerId="ADAL" clId="{0E588A19-42A9-4050-9C0A-CA4E912091AE}" dt="2025-11-14T15:33:05.053" v="7123" actId="1076"/>
          <ac:spMkLst>
            <pc:docMk/>
            <pc:sldMk cId="2581001120" sldId="2147483634"/>
            <ac:spMk id="13" creationId="{D8464AE9-A0DD-1607-61C9-721092471194}"/>
          </ac:spMkLst>
        </pc:spChg>
        <pc:spChg chg="mod">
          <ac:chgData name="Shiori Osada" userId="cc0fc202-c65b-45f6-b107-856ff2f05ba6" providerId="ADAL" clId="{0E588A19-42A9-4050-9C0A-CA4E912091AE}" dt="2025-11-14T15:05:22.507" v="6119" actId="14100"/>
          <ac:spMkLst>
            <pc:docMk/>
            <pc:sldMk cId="2581001120" sldId="2147483634"/>
            <ac:spMk id="17" creationId="{249CA9F3-B329-101A-A066-56185F9C8F65}"/>
          </ac:spMkLst>
        </pc:spChg>
        <pc:spChg chg="mod">
          <ac:chgData name="Shiori Osada" userId="cc0fc202-c65b-45f6-b107-856ff2f05ba6" providerId="ADAL" clId="{0E588A19-42A9-4050-9C0A-CA4E912091AE}" dt="2025-11-14T15:05:17.114" v="6118" actId="404"/>
          <ac:spMkLst>
            <pc:docMk/>
            <pc:sldMk cId="2581001120" sldId="2147483634"/>
            <ac:spMk id="18" creationId="{DFB5D03D-7A27-54AB-A823-C47E00F0D16A}"/>
          </ac:spMkLst>
        </pc:spChg>
        <pc:grpChg chg="add mod">
          <ac:chgData name="Shiori Osada" userId="cc0fc202-c65b-45f6-b107-856ff2f05ba6" providerId="ADAL" clId="{0E588A19-42A9-4050-9C0A-CA4E912091AE}" dt="2025-11-14T15:04:58.777" v="6112" actId="1076"/>
          <ac:grpSpMkLst>
            <pc:docMk/>
            <pc:sldMk cId="2581001120" sldId="2147483634"/>
            <ac:grpSpMk id="4" creationId="{820E78FC-8A58-A5B6-D136-1247E564C730}"/>
          </ac:grpSpMkLst>
        </pc:grpChg>
        <pc:grpChg chg="mod">
          <ac:chgData name="Shiori Osada" userId="cc0fc202-c65b-45f6-b107-856ff2f05ba6" providerId="ADAL" clId="{0E588A19-42A9-4050-9C0A-CA4E912091AE}" dt="2025-11-14T15:05:26.514" v="6120" actId="1076"/>
          <ac:grpSpMkLst>
            <pc:docMk/>
            <pc:sldMk cId="2581001120" sldId="2147483634"/>
            <ac:grpSpMk id="19" creationId="{72212CAE-5927-7D17-1513-D0230AF6A32E}"/>
          </ac:grpSpMkLst>
        </pc:grpChg>
      </pc:sldChg>
      <pc:sldChg chg="addSp delSp modSp add mod ord">
        <pc:chgData name="Shiori Osada" userId="cc0fc202-c65b-45f6-b107-856ff2f05ba6" providerId="ADAL" clId="{0E588A19-42A9-4050-9C0A-CA4E912091AE}" dt="2025-11-16T14:06:10.688" v="7334"/>
        <pc:sldMkLst>
          <pc:docMk/>
          <pc:sldMk cId="2875256520" sldId="2147483635"/>
        </pc:sldMkLst>
        <pc:spChg chg="mod">
          <ac:chgData name="Shiori Osada" userId="cc0fc202-c65b-45f6-b107-856ff2f05ba6" providerId="ADAL" clId="{0E588A19-42A9-4050-9C0A-CA4E912091AE}" dt="2025-11-14T15:34:59.806" v="7129"/>
          <ac:spMkLst>
            <pc:docMk/>
            <pc:sldMk cId="2875256520" sldId="2147483635"/>
            <ac:spMk id="2" creationId="{D5C24B69-5A0B-8FF8-EDF7-1A3BBDC24CF9}"/>
          </ac:spMkLst>
        </pc:spChg>
        <pc:spChg chg="mod">
          <ac:chgData name="Shiori Osada" userId="cc0fc202-c65b-45f6-b107-856ff2f05ba6" providerId="ADAL" clId="{0E588A19-42A9-4050-9C0A-CA4E912091AE}" dt="2025-11-14T14:25:09.590" v="5400" actId="207"/>
          <ac:spMkLst>
            <pc:docMk/>
            <pc:sldMk cId="2875256520" sldId="2147483635"/>
            <ac:spMk id="9" creationId="{83B87651-86E7-794B-8910-6A503A77DF16}"/>
          </ac:spMkLst>
        </pc:spChg>
        <pc:spChg chg="add mod ord">
          <ac:chgData name="Shiori Osada" userId="cc0fc202-c65b-45f6-b107-856ff2f05ba6" providerId="ADAL" clId="{0E588A19-42A9-4050-9C0A-CA4E912091AE}" dt="2025-11-14T14:25:38.653" v="5407" actId="208"/>
          <ac:spMkLst>
            <pc:docMk/>
            <pc:sldMk cId="2875256520" sldId="2147483635"/>
            <ac:spMk id="17" creationId="{C1F7BFB4-813F-DC57-C8AA-E18A07295348}"/>
          </ac:spMkLst>
        </pc:spChg>
        <pc:spChg chg="add mod">
          <ac:chgData name="Shiori Osada" userId="cc0fc202-c65b-45f6-b107-856ff2f05ba6" providerId="ADAL" clId="{0E588A19-42A9-4050-9C0A-CA4E912091AE}" dt="2025-11-14T14:23:21.421" v="5370" actId="207"/>
          <ac:spMkLst>
            <pc:docMk/>
            <pc:sldMk cId="2875256520" sldId="2147483635"/>
            <ac:spMk id="31" creationId="{A4200703-24F1-40DE-A1C8-EC3C4849A9F0}"/>
          </ac:spMkLst>
        </pc:spChg>
        <pc:spChg chg="mod">
          <ac:chgData name="Shiori Osada" userId="cc0fc202-c65b-45f6-b107-856ff2f05ba6" providerId="ADAL" clId="{0E588A19-42A9-4050-9C0A-CA4E912091AE}" dt="2025-11-14T14:26:04.419" v="5413" actId="13822"/>
          <ac:spMkLst>
            <pc:docMk/>
            <pc:sldMk cId="2875256520" sldId="2147483635"/>
            <ac:spMk id="38" creationId="{18871E32-1A67-CDF1-4304-C08FB34B463F}"/>
          </ac:spMkLst>
        </pc:spChg>
        <pc:spChg chg="mod ord">
          <ac:chgData name="Shiori Osada" userId="cc0fc202-c65b-45f6-b107-856ff2f05ba6" providerId="ADAL" clId="{0E588A19-42A9-4050-9C0A-CA4E912091AE}" dt="2025-11-14T14:25:40.881" v="5408" actId="208"/>
          <ac:spMkLst>
            <pc:docMk/>
            <pc:sldMk cId="2875256520" sldId="2147483635"/>
            <ac:spMk id="40" creationId="{17A4A1FD-28A9-DD69-0056-FA93564134D1}"/>
          </ac:spMkLst>
        </pc:spChg>
        <pc:spChg chg="mod">
          <ac:chgData name="Shiori Osada" userId="cc0fc202-c65b-45f6-b107-856ff2f05ba6" providerId="ADAL" clId="{0E588A19-42A9-4050-9C0A-CA4E912091AE}" dt="2025-11-14T14:24:02.049" v="5379" actId="207"/>
          <ac:spMkLst>
            <pc:docMk/>
            <pc:sldMk cId="2875256520" sldId="2147483635"/>
            <ac:spMk id="41" creationId="{620EEBBD-7739-E452-2C45-1C82B4F25D66}"/>
          </ac:spMkLst>
        </pc:spChg>
        <pc:spChg chg="mod">
          <ac:chgData name="Shiori Osada" userId="cc0fc202-c65b-45f6-b107-856ff2f05ba6" providerId="ADAL" clId="{0E588A19-42A9-4050-9C0A-CA4E912091AE}" dt="2025-11-14T14:26:13.537" v="5417"/>
          <ac:spMkLst>
            <pc:docMk/>
            <pc:sldMk cId="2875256520" sldId="2147483635"/>
            <ac:spMk id="44" creationId="{623E126F-6AD7-49D6-096E-23039330747E}"/>
          </ac:spMkLst>
        </pc:spChg>
        <pc:spChg chg="mod ord">
          <ac:chgData name="Shiori Osada" userId="cc0fc202-c65b-45f6-b107-856ff2f05ba6" providerId="ADAL" clId="{0E588A19-42A9-4050-9C0A-CA4E912091AE}" dt="2025-11-14T14:25:43.468" v="5410" actId="208"/>
          <ac:spMkLst>
            <pc:docMk/>
            <pc:sldMk cId="2875256520" sldId="2147483635"/>
            <ac:spMk id="45" creationId="{4B6A7DD8-6409-5052-FFCD-2FC1F5A6165D}"/>
          </ac:spMkLst>
        </pc:spChg>
        <pc:spChg chg="mod">
          <ac:chgData name="Shiori Osada" userId="cc0fc202-c65b-45f6-b107-856ff2f05ba6" providerId="ADAL" clId="{0E588A19-42A9-4050-9C0A-CA4E912091AE}" dt="2025-11-14T14:24:05.174" v="5381"/>
          <ac:spMkLst>
            <pc:docMk/>
            <pc:sldMk cId="2875256520" sldId="2147483635"/>
            <ac:spMk id="47" creationId="{6E9A8C4F-9EC2-6101-4FDC-BFEFC84BB53C}"/>
          </ac:spMkLst>
        </pc:spChg>
        <pc:spChg chg="mod">
          <ac:chgData name="Shiori Osada" userId="cc0fc202-c65b-45f6-b107-856ff2f05ba6" providerId="ADAL" clId="{0E588A19-42A9-4050-9C0A-CA4E912091AE}" dt="2025-11-14T14:26:15.066" v="5419"/>
          <ac:spMkLst>
            <pc:docMk/>
            <pc:sldMk cId="2875256520" sldId="2147483635"/>
            <ac:spMk id="49" creationId="{DD67732E-0A50-9E79-956C-3D8D3DEF234E}"/>
          </ac:spMkLst>
        </pc:spChg>
        <pc:spChg chg="mod ord">
          <ac:chgData name="Shiori Osada" userId="cc0fc202-c65b-45f6-b107-856ff2f05ba6" providerId="ADAL" clId="{0E588A19-42A9-4050-9C0A-CA4E912091AE}" dt="2025-11-14T14:25:45.480" v="5411" actId="208"/>
          <ac:spMkLst>
            <pc:docMk/>
            <pc:sldMk cId="2875256520" sldId="2147483635"/>
            <ac:spMk id="50" creationId="{F36D18E7-0F02-73C9-0655-A7444A841839}"/>
          </ac:spMkLst>
        </pc:spChg>
        <pc:spChg chg="mod">
          <ac:chgData name="Shiori Osada" userId="cc0fc202-c65b-45f6-b107-856ff2f05ba6" providerId="ADAL" clId="{0E588A19-42A9-4050-9C0A-CA4E912091AE}" dt="2025-11-14T14:24:09.020" v="5382" actId="207"/>
          <ac:spMkLst>
            <pc:docMk/>
            <pc:sldMk cId="2875256520" sldId="2147483635"/>
            <ac:spMk id="56" creationId="{E1A81820-2614-5FBB-ED8E-1C177317A728}"/>
          </ac:spMkLst>
        </pc:spChg>
        <pc:spChg chg="mod">
          <ac:chgData name="Shiori Osada" userId="cc0fc202-c65b-45f6-b107-856ff2f05ba6" providerId="ADAL" clId="{0E588A19-42A9-4050-9C0A-CA4E912091AE}" dt="2025-11-14T14:26:16.589" v="5421"/>
          <ac:spMkLst>
            <pc:docMk/>
            <pc:sldMk cId="2875256520" sldId="2147483635"/>
            <ac:spMk id="58" creationId="{E263A36C-74FA-4464-3F29-50E940F90594}"/>
          </ac:spMkLst>
        </pc:spChg>
        <pc:spChg chg="mod ord">
          <ac:chgData name="Shiori Osada" userId="cc0fc202-c65b-45f6-b107-856ff2f05ba6" providerId="ADAL" clId="{0E588A19-42A9-4050-9C0A-CA4E912091AE}" dt="2025-11-14T14:31:54.269" v="5442" actId="6549"/>
          <ac:spMkLst>
            <pc:docMk/>
            <pc:sldMk cId="2875256520" sldId="2147483635"/>
            <ac:spMk id="59" creationId="{81610BBF-8B23-1CC0-4F16-D5C15764891D}"/>
          </ac:spMkLst>
        </pc:spChg>
        <pc:spChg chg="mod">
          <ac:chgData name="Shiori Osada" userId="cc0fc202-c65b-45f6-b107-856ff2f05ba6" providerId="ADAL" clId="{0E588A19-42A9-4050-9C0A-CA4E912091AE}" dt="2025-11-14T14:24:12.574" v="5384"/>
          <ac:spMkLst>
            <pc:docMk/>
            <pc:sldMk cId="2875256520" sldId="2147483635"/>
            <ac:spMk id="60" creationId="{1217B151-FF25-0E04-D491-BF3A012B2309}"/>
          </ac:spMkLst>
        </pc:spChg>
        <pc:spChg chg="mod">
          <ac:chgData name="Shiori Osada" userId="cc0fc202-c65b-45f6-b107-856ff2f05ba6" providerId="ADAL" clId="{0E588A19-42A9-4050-9C0A-CA4E912091AE}" dt="2025-11-14T14:26:10.195" v="5415" actId="207"/>
          <ac:spMkLst>
            <pc:docMk/>
            <pc:sldMk cId="2875256520" sldId="2147483635"/>
            <ac:spMk id="62" creationId="{1C57F479-31BF-6FBA-D039-F3C678D7DCCA}"/>
          </ac:spMkLst>
        </pc:spChg>
        <pc:spChg chg="mod ord">
          <ac:chgData name="Shiori Osada" userId="cc0fc202-c65b-45f6-b107-856ff2f05ba6" providerId="ADAL" clId="{0E588A19-42A9-4050-9C0A-CA4E912091AE}" dt="2025-11-14T14:25:42.140" v="5409" actId="208"/>
          <ac:spMkLst>
            <pc:docMk/>
            <pc:sldMk cId="2875256520" sldId="2147483635"/>
            <ac:spMk id="63" creationId="{426F08E6-2373-07B9-D6EA-02E62A7803AF}"/>
          </ac:spMkLst>
        </pc:spChg>
        <pc:spChg chg="mod">
          <ac:chgData name="Shiori Osada" userId="cc0fc202-c65b-45f6-b107-856ff2f05ba6" providerId="ADAL" clId="{0E588A19-42A9-4050-9C0A-CA4E912091AE}" dt="2025-11-14T14:23:36.593" v="5373"/>
          <ac:spMkLst>
            <pc:docMk/>
            <pc:sldMk cId="2875256520" sldId="2147483635"/>
            <ac:spMk id="64" creationId="{85754A1E-2817-3AA9-27D1-6ECE04DF2A6A}"/>
          </ac:spMkLst>
        </pc:spChg>
        <pc:spChg chg="add mod">
          <ac:chgData name="Shiori Osada" userId="cc0fc202-c65b-45f6-b107-856ff2f05ba6" providerId="ADAL" clId="{0E588A19-42A9-4050-9C0A-CA4E912091AE}" dt="2025-11-14T14:31:08.715" v="5440" actId="113"/>
          <ac:spMkLst>
            <pc:docMk/>
            <pc:sldMk cId="2875256520" sldId="2147483635"/>
            <ac:spMk id="65" creationId="{B19D7292-3B62-3032-B7E6-F133DBE500F9}"/>
          </ac:spMkLst>
        </pc:spChg>
        <pc:grpChg chg="add mod">
          <ac:chgData name="Shiori Osada" userId="cc0fc202-c65b-45f6-b107-856ff2f05ba6" providerId="ADAL" clId="{0E588A19-42A9-4050-9C0A-CA4E912091AE}" dt="2025-11-14T14:24:35.026" v="5392" actId="1038"/>
          <ac:grpSpMkLst>
            <pc:docMk/>
            <pc:sldMk cId="2875256520" sldId="2147483635"/>
            <ac:grpSpMk id="36" creationId="{12B63A9D-F059-8400-CD5B-F454540EC7BA}"/>
          </ac:grpSpMkLst>
        </pc:grpChg>
        <pc:grpChg chg="add mod">
          <ac:chgData name="Shiori Osada" userId="cc0fc202-c65b-45f6-b107-856ff2f05ba6" providerId="ADAL" clId="{0E588A19-42A9-4050-9C0A-CA4E912091AE}" dt="2025-11-14T14:24:35.026" v="5392" actId="1038"/>
          <ac:grpSpMkLst>
            <pc:docMk/>
            <pc:sldMk cId="2875256520" sldId="2147483635"/>
            <ac:grpSpMk id="37" creationId="{5177D737-680D-02B7-FB72-1045B6EADD9C}"/>
          </ac:grpSpMkLst>
        </pc:grpChg>
        <pc:grpChg chg="add mod">
          <ac:chgData name="Shiori Osada" userId="cc0fc202-c65b-45f6-b107-856ff2f05ba6" providerId="ADAL" clId="{0E588A19-42A9-4050-9C0A-CA4E912091AE}" dt="2025-11-14T14:24:35.026" v="5392" actId="1038"/>
          <ac:grpSpMkLst>
            <pc:docMk/>
            <pc:sldMk cId="2875256520" sldId="2147483635"/>
            <ac:grpSpMk id="42" creationId="{D487F769-43A6-A57C-3BD2-D786E82688D0}"/>
          </ac:grpSpMkLst>
        </pc:grpChg>
        <pc:grpChg chg="add mod">
          <ac:chgData name="Shiori Osada" userId="cc0fc202-c65b-45f6-b107-856ff2f05ba6" providerId="ADAL" clId="{0E588A19-42A9-4050-9C0A-CA4E912091AE}" dt="2025-11-14T14:24:35.026" v="5392" actId="1038"/>
          <ac:grpSpMkLst>
            <pc:docMk/>
            <pc:sldMk cId="2875256520" sldId="2147483635"/>
            <ac:grpSpMk id="48" creationId="{BCDC9F25-C633-2E60-C388-94DF9B8AF005}"/>
          </ac:grpSpMkLst>
        </pc:grpChg>
        <pc:grpChg chg="add mod">
          <ac:chgData name="Shiori Osada" userId="cc0fc202-c65b-45f6-b107-856ff2f05ba6" providerId="ADAL" clId="{0E588A19-42A9-4050-9C0A-CA4E912091AE}" dt="2025-11-14T14:24:35.026" v="5392" actId="1038"/>
          <ac:grpSpMkLst>
            <pc:docMk/>
            <pc:sldMk cId="2875256520" sldId="2147483635"/>
            <ac:grpSpMk id="57" creationId="{ACD81E42-5F56-731D-B2E5-48D91D1F36EB}"/>
          </ac:grpSpMkLst>
        </pc:grpChg>
        <pc:grpChg chg="add mod">
          <ac:chgData name="Shiori Osada" userId="cc0fc202-c65b-45f6-b107-856ff2f05ba6" providerId="ADAL" clId="{0E588A19-42A9-4050-9C0A-CA4E912091AE}" dt="2025-11-14T14:24:35.026" v="5392" actId="1038"/>
          <ac:grpSpMkLst>
            <pc:docMk/>
            <pc:sldMk cId="2875256520" sldId="2147483635"/>
            <ac:grpSpMk id="61" creationId="{2E2229C3-9C6B-04CF-B9FA-3915ADD0BB6C}"/>
          </ac:grpSpMkLst>
        </pc:grpChg>
        <pc:picChg chg="add mod">
          <ac:chgData name="Shiori Osada" userId="cc0fc202-c65b-45f6-b107-856ff2f05ba6" providerId="ADAL" clId="{0E588A19-42A9-4050-9C0A-CA4E912091AE}" dt="2025-11-14T14:16:19.549" v="5078" actId="1076"/>
          <ac:picMkLst>
            <pc:docMk/>
            <pc:sldMk cId="2875256520" sldId="2147483635"/>
            <ac:picMk id="21" creationId="{2C07DE67-52E4-9050-1C9D-E4180114F595}"/>
          </ac:picMkLst>
        </pc:picChg>
      </pc:sldChg>
      <pc:sldChg chg="modSp add del mod ord modClrScheme chgLayout">
        <pc:chgData name="Shiori Osada" userId="cc0fc202-c65b-45f6-b107-856ff2f05ba6" providerId="ADAL" clId="{0E588A19-42A9-4050-9C0A-CA4E912091AE}" dt="2025-11-16T14:10:28.954" v="7417" actId="47"/>
        <pc:sldMkLst>
          <pc:docMk/>
          <pc:sldMk cId="3552771614" sldId="2147483638"/>
        </pc:sldMkLst>
      </pc:sldChg>
      <pc:sldChg chg="modSp add del mod ord modClrScheme chgLayout">
        <pc:chgData name="Shiori Osada" userId="cc0fc202-c65b-45f6-b107-856ff2f05ba6" providerId="ADAL" clId="{0E588A19-42A9-4050-9C0A-CA4E912091AE}" dt="2025-11-16T14:10:29.605" v="7418" actId="47"/>
        <pc:sldMkLst>
          <pc:docMk/>
          <pc:sldMk cId="2045559283" sldId="2147483639"/>
        </pc:sldMkLst>
      </pc:sldChg>
      <pc:sldChg chg="delSp modSp add mod modAnim">
        <pc:chgData name="Shiori Osada" userId="cc0fc202-c65b-45f6-b107-856ff2f05ba6" providerId="ADAL" clId="{0E588A19-42A9-4050-9C0A-CA4E912091AE}" dt="2025-11-16T14:20:45.405" v="8184" actId="113"/>
        <pc:sldMkLst>
          <pc:docMk/>
          <pc:sldMk cId="3117257119" sldId="2147483640"/>
        </pc:sldMkLst>
        <pc:spChg chg="mod">
          <ac:chgData name="Shiori Osada" userId="cc0fc202-c65b-45f6-b107-856ff2f05ba6" providerId="ADAL" clId="{0E588A19-42A9-4050-9C0A-CA4E912091AE}" dt="2025-11-16T14:20:04.607" v="8036" actId="20577"/>
          <ac:spMkLst>
            <pc:docMk/>
            <pc:sldMk cId="3117257119" sldId="2147483640"/>
            <ac:spMk id="5" creationId="{FA31E5C2-AAE2-55D8-BC34-4FBEF9814997}"/>
          </ac:spMkLst>
        </pc:spChg>
        <pc:spChg chg="mod">
          <ac:chgData name="Shiori Osada" userId="cc0fc202-c65b-45f6-b107-856ff2f05ba6" providerId="ADAL" clId="{0E588A19-42A9-4050-9C0A-CA4E912091AE}" dt="2025-11-16T14:20:45.405" v="8184" actId="113"/>
          <ac:spMkLst>
            <pc:docMk/>
            <pc:sldMk cId="3117257119" sldId="2147483640"/>
            <ac:spMk id="7" creationId="{F4F125F1-9353-0DC9-3D00-EF528A033BFC}"/>
          </ac:spMkLst>
        </pc:spChg>
        <pc:spChg chg="del">
          <ac:chgData name="Shiori Osada" userId="cc0fc202-c65b-45f6-b107-856ff2f05ba6" providerId="ADAL" clId="{0E588A19-42A9-4050-9C0A-CA4E912091AE}" dt="2025-11-16T14:18:03.320" v="7861" actId="478"/>
          <ac:spMkLst>
            <pc:docMk/>
            <pc:sldMk cId="3117257119" sldId="2147483640"/>
            <ac:spMk id="40" creationId="{3329686A-2364-97E2-BB9E-953356FD6BD5}"/>
          </ac:spMkLst>
        </pc:spChg>
        <pc:spChg chg="del">
          <ac:chgData name="Shiori Osada" userId="cc0fc202-c65b-45f6-b107-856ff2f05ba6" providerId="ADAL" clId="{0E588A19-42A9-4050-9C0A-CA4E912091AE}" dt="2025-11-16T14:18:03.320" v="7861" actId="478"/>
          <ac:spMkLst>
            <pc:docMk/>
            <pc:sldMk cId="3117257119" sldId="2147483640"/>
            <ac:spMk id="41" creationId="{C5A9F2AD-38CF-DD0D-5F95-AD8B3BA73729}"/>
          </ac:spMkLst>
        </pc:spChg>
        <pc:spChg chg="del">
          <ac:chgData name="Shiori Osada" userId="cc0fc202-c65b-45f6-b107-856ff2f05ba6" providerId="ADAL" clId="{0E588A19-42A9-4050-9C0A-CA4E912091AE}" dt="2025-11-16T14:18:03.320" v="7861" actId="478"/>
          <ac:spMkLst>
            <pc:docMk/>
            <pc:sldMk cId="3117257119" sldId="2147483640"/>
            <ac:spMk id="42" creationId="{5A8A79C1-074C-F2EB-0F38-ECDB2ABC3DF0}"/>
          </ac:spMkLst>
        </pc:spChg>
        <pc:cxnChg chg="mod">
          <ac:chgData name="Shiori Osada" userId="cc0fc202-c65b-45f6-b107-856ff2f05ba6" providerId="ADAL" clId="{0E588A19-42A9-4050-9C0A-CA4E912091AE}" dt="2025-11-16T14:18:03.320" v="7861" actId="478"/>
          <ac:cxnSpMkLst>
            <pc:docMk/>
            <pc:sldMk cId="3117257119" sldId="2147483640"/>
            <ac:cxnSpMk id="33" creationId="{BB587543-A729-013F-C806-C1A99496A919}"/>
          </ac:cxnSpMkLst>
        </pc:cxnChg>
      </pc:sldChg>
      <pc:sldChg chg="add del">
        <pc:chgData name="Shiori Osada" userId="cc0fc202-c65b-45f6-b107-856ff2f05ba6" providerId="ADAL" clId="{0E588A19-42A9-4050-9C0A-CA4E912091AE}" dt="2025-11-14T14:38:43.112" v="5467" actId="47"/>
        <pc:sldMkLst>
          <pc:docMk/>
          <pc:sldMk cId="3177203826" sldId="2147483640"/>
        </pc:sldMkLst>
      </pc:sldChg>
      <pc:sldChg chg="addSp delSp modSp add del mod modClrScheme chgLayout">
        <pc:chgData name="Shiori Osada" userId="cc0fc202-c65b-45f6-b107-856ff2f05ba6" providerId="ADAL" clId="{0E588A19-42A9-4050-9C0A-CA4E912091AE}" dt="2025-11-16T14:10:09.575" v="7408" actId="47"/>
        <pc:sldMkLst>
          <pc:docMk/>
          <pc:sldMk cId="735276058" sldId="2147483642"/>
        </pc:sldMkLst>
      </pc:sldChg>
      <pc:sldChg chg="addSp delSp modSp add del mod modClrScheme chgLayout">
        <pc:chgData name="Shiori Osada" userId="cc0fc202-c65b-45f6-b107-856ff2f05ba6" providerId="ADAL" clId="{0E588A19-42A9-4050-9C0A-CA4E912091AE}" dt="2025-11-16T14:10:27.749" v="7416" actId="47"/>
        <pc:sldMkLst>
          <pc:docMk/>
          <pc:sldMk cId="2808079927" sldId="2147483644"/>
        </pc:sldMkLst>
      </pc:sldChg>
      <pc:sldChg chg="addSp delSp modSp new del mod ord modTransition delAnim modAnim">
        <pc:chgData name="Shiori Osada" userId="cc0fc202-c65b-45f6-b107-856ff2f05ba6" providerId="ADAL" clId="{0E588A19-42A9-4050-9C0A-CA4E912091AE}" dt="2025-11-16T14:10:08.999" v="7407" actId="47"/>
        <pc:sldMkLst>
          <pc:docMk/>
          <pc:sldMk cId="2704256200" sldId="2147483645"/>
        </pc:sldMkLst>
      </pc:sldChg>
      <pc:sldChg chg="addSp delSp modSp new del mod">
        <pc:chgData name="Shiori Osada" userId="cc0fc202-c65b-45f6-b107-856ff2f05ba6" providerId="ADAL" clId="{0E588A19-42A9-4050-9C0A-CA4E912091AE}" dt="2025-11-16T14:10:30.888" v="7419" actId="47"/>
        <pc:sldMkLst>
          <pc:docMk/>
          <pc:sldMk cId="21325900" sldId="2147483646"/>
        </pc:sldMkLst>
      </pc:sldChg>
      <pc:sldChg chg="addSp delSp modSp new del mod chgLayout">
        <pc:chgData name="Shiori Osada" userId="cc0fc202-c65b-45f6-b107-856ff2f05ba6" providerId="ADAL" clId="{0E588A19-42A9-4050-9C0A-CA4E912091AE}" dt="2025-11-14T14:48:30.156" v="5623" actId="47"/>
        <pc:sldMkLst>
          <pc:docMk/>
          <pc:sldMk cId="1204908664" sldId="2147483646"/>
        </pc:sldMkLst>
      </pc:sldChg>
      <pc:sldChg chg="addSp delSp modSp add mod ord">
        <pc:chgData name="Shiori Osada" userId="cc0fc202-c65b-45f6-b107-856ff2f05ba6" providerId="ADAL" clId="{0E588A19-42A9-4050-9C0A-CA4E912091AE}" dt="2025-11-16T14:04:24.717" v="7323" actId="207"/>
        <pc:sldMkLst>
          <pc:docMk/>
          <pc:sldMk cId="471555246" sldId="2147483647"/>
        </pc:sldMkLst>
        <pc:spChg chg="mod">
          <ac:chgData name="Shiori Osada" userId="cc0fc202-c65b-45f6-b107-856ff2f05ba6" providerId="ADAL" clId="{0E588A19-42A9-4050-9C0A-CA4E912091AE}" dt="2025-11-16T14:04:07.478" v="7300" actId="207"/>
          <ac:spMkLst>
            <pc:docMk/>
            <pc:sldMk cId="471555246" sldId="2147483647"/>
            <ac:spMk id="2" creationId="{3560D4B5-C0A4-4549-A7A8-13E9BBFEDA54}"/>
          </ac:spMkLst>
        </pc:spChg>
        <pc:spChg chg="mod">
          <ac:chgData name="Shiori Osada" userId="cc0fc202-c65b-45f6-b107-856ff2f05ba6" providerId="ADAL" clId="{0E588A19-42A9-4050-9C0A-CA4E912091AE}" dt="2025-11-16T14:04:07.478" v="7300" actId="207"/>
          <ac:spMkLst>
            <pc:docMk/>
            <pc:sldMk cId="471555246" sldId="2147483647"/>
            <ac:spMk id="3" creationId="{2BBD10FE-C6C4-C382-B5A5-6FF99BFBEBE0}"/>
          </ac:spMkLst>
        </pc:spChg>
        <pc:spChg chg="mod">
          <ac:chgData name="Shiori Osada" userId="cc0fc202-c65b-45f6-b107-856ff2f05ba6" providerId="ADAL" clId="{0E588A19-42A9-4050-9C0A-CA4E912091AE}" dt="2025-11-14T15:34:59.806" v="7129"/>
          <ac:spMkLst>
            <pc:docMk/>
            <pc:sldMk cId="471555246" sldId="2147483647"/>
            <ac:spMk id="5" creationId="{D0F07A4D-1F61-9F75-39BE-E84BF9F0F9B0}"/>
          </ac:spMkLst>
        </pc:spChg>
        <pc:spChg chg="mod">
          <ac:chgData name="Shiori Osada" userId="cc0fc202-c65b-45f6-b107-856ff2f05ba6" providerId="ADAL" clId="{0E588A19-42A9-4050-9C0A-CA4E912091AE}" dt="2025-11-14T15:19:16.768" v="6747" actId="20577"/>
          <ac:spMkLst>
            <pc:docMk/>
            <pc:sldMk cId="471555246" sldId="2147483647"/>
            <ac:spMk id="21" creationId="{984CC838-CE86-63C8-6542-20C7DB3CF44E}"/>
          </ac:spMkLst>
        </pc:spChg>
        <pc:picChg chg="del">
          <ac:chgData name="Shiori Osada" userId="cc0fc202-c65b-45f6-b107-856ff2f05ba6" providerId="ADAL" clId="{0E588A19-42A9-4050-9C0A-CA4E912091AE}" dt="2025-11-16T14:04:17.955" v="7302" actId="478"/>
          <ac:picMkLst>
            <pc:docMk/>
            <pc:sldMk cId="471555246" sldId="2147483647"/>
            <ac:picMk id="6" creationId="{B07BFAF7-5C50-7602-179A-CA8DE3368C48}"/>
          </ac:picMkLst>
        </pc:picChg>
        <pc:picChg chg="add mod">
          <ac:chgData name="Shiori Osada" userId="cc0fc202-c65b-45f6-b107-856ff2f05ba6" providerId="ADAL" clId="{0E588A19-42A9-4050-9C0A-CA4E912091AE}" dt="2025-11-16T14:04:24.717" v="7323" actId="207"/>
          <ac:picMkLst>
            <pc:docMk/>
            <pc:sldMk cId="471555246" sldId="2147483647"/>
            <ac:picMk id="8" creationId="{B3532AD8-65D3-8DF2-E087-E93A53A382C7}"/>
          </ac:picMkLst>
        </pc:picChg>
      </pc:sldChg>
      <pc:sldMasterChg chg="del">
        <pc:chgData name="Shiori Osada" userId="cc0fc202-c65b-45f6-b107-856ff2f05ba6" providerId="ADAL" clId="{0E588A19-42A9-4050-9C0A-CA4E912091AE}" dt="2025-11-14T15:36:41.216" v="7136" actId="2696"/>
        <pc:sldMasterMkLst>
          <pc:docMk/>
          <pc:sldMasterMk cId="3988622253" sldId="2147484043"/>
        </pc:sldMasterMkLst>
      </pc:sldMasterChg>
      <pc:sldMasterChg chg="modSldLayout">
        <pc:chgData name="Shiori Osada" userId="cc0fc202-c65b-45f6-b107-856ff2f05ba6" providerId="ADAL" clId="{0E588A19-42A9-4050-9C0A-CA4E912091AE}" dt="2025-11-14T15:39:25.043" v="7153" actId="478"/>
        <pc:sldMasterMkLst>
          <pc:docMk/>
          <pc:sldMasterMk cId="785668371" sldId="2147484071"/>
        </pc:sldMasterMkLst>
        <pc:sldLayoutChg chg="delSp modSp mod">
          <pc:chgData name="Shiori Osada" userId="cc0fc202-c65b-45f6-b107-856ff2f05ba6" providerId="ADAL" clId="{0E588A19-42A9-4050-9C0A-CA4E912091AE}" dt="2025-11-14T14:44:29.103" v="5605" actId="478"/>
          <pc:sldLayoutMkLst>
            <pc:docMk/>
            <pc:sldMasterMk cId="785668371" sldId="2147484071"/>
            <pc:sldLayoutMk cId="4114938514" sldId="2147484080"/>
          </pc:sldLayoutMkLst>
        </pc:sldLayoutChg>
        <pc:sldLayoutChg chg="delSp mod">
          <pc:chgData name="Shiori Osada" userId="cc0fc202-c65b-45f6-b107-856ff2f05ba6" providerId="ADAL" clId="{0E588A19-42A9-4050-9C0A-CA4E912091AE}" dt="2025-11-14T14:44:38.067" v="5606" actId="478"/>
          <pc:sldLayoutMkLst>
            <pc:docMk/>
            <pc:sldMasterMk cId="785668371" sldId="2147484071"/>
            <pc:sldLayoutMk cId="3157487412" sldId="2147484081"/>
          </pc:sldLayoutMkLst>
        </pc:sldLayoutChg>
        <pc:sldLayoutChg chg="delSp mod">
          <pc:chgData name="Shiori Osada" userId="cc0fc202-c65b-45f6-b107-856ff2f05ba6" providerId="ADAL" clId="{0E588A19-42A9-4050-9C0A-CA4E912091AE}" dt="2025-11-14T14:44:42.592" v="5607" actId="478"/>
          <pc:sldLayoutMkLst>
            <pc:docMk/>
            <pc:sldMasterMk cId="785668371" sldId="2147484071"/>
            <pc:sldLayoutMk cId="2295207273" sldId="2147484082"/>
          </pc:sldLayoutMkLst>
        </pc:sldLayoutChg>
        <pc:sldLayoutChg chg="delSp mod">
          <pc:chgData name="Shiori Osada" userId="cc0fc202-c65b-45f6-b107-856ff2f05ba6" providerId="ADAL" clId="{0E588A19-42A9-4050-9C0A-CA4E912091AE}" dt="2025-11-14T14:45:03.173" v="5608" actId="478"/>
          <pc:sldLayoutMkLst>
            <pc:docMk/>
            <pc:sldMasterMk cId="785668371" sldId="2147484071"/>
            <pc:sldLayoutMk cId="2505971060" sldId="2147484089"/>
          </pc:sldLayoutMkLst>
        </pc:sldLayoutChg>
        <pc:sldLayoutChg chg="delSp mod">
          <pc:chgData name="Shiori Osada" userId="cc0fc202-c65b-45f6-b107-856ff2f05ba6" providerId="ADAL" clId="{0E588A19-42A9-4050-9C0A-CA4E912091AE}" dt="2025-11-14T14:45:05.824" v="5609" actId="478"/>
          <pc:sldLayoutMkLst>
            <pc:docMk/>
            <pc:sldMasterMk cId="785668371" sldId="2147484071"/>
            <pc:sldLayoutMk cId="4238725142" sldId="2147484094"/>
          </pc:sldLayoutMkLst>
        </pc:sldLayoutChg>
        <pc:sldLayoutChg chg="addSp delSp modSp mod">
          <pc:chgData name="Shiori Osada" userId="cc0fc202-c65b-45f6-b107-856ff2f05ba6" providerId="ADAL" clId="{0E588A19-42A9-4050-9C0A-CA4E912091AE}" dt="2025-11-14T15:39:25.043" v="7153" actId="478"/>
          <pc:sldLayoutMkLst>
            <pc:docMk/>
            <pc:sldMasterMk cId="785668371" sldId="2147484071"/>
            <pc:sldLayoutMk cId="3670530631" sldId="2147484095"/>
          </pc:sldLayoutMkLst>
          <pc:spChg chg="add mod">
            <ac:chgData name="Shiori Osada" userId="cc0fc202-c65b-45f6-b107-856ff2f05ba6" providerId="ADAL" clId="{0E588A19-42A9-4050-9C0A-CA4E912091AE}" dt="2025-11-14T15:39:21.219" v="7152" actId="14100"/>
            <ac:spMkLst>
              <pc:docMk/>
              <pc:sldMasterMk cId="785668371" sldId="2147484071"/>
              <pc:sldLayoutMk cId="3670530631" sldId="2147484095"/>
              <ac:spMk id="2" creationId="{D433D480-F632-4BD8-24BD-B82919E82F7F}"/>
            </ac:spMkLst>
          </pc:spChg>
        </pc:sldLayoutChg>
        <pc:sldLayoutChg chg="modSp modTransition">
          <pc:chgData name="Shiori Osada" userId="cc0fc202-c65b-45f6-b107-856ff2f05ba6" providerId="ADAL" clId="{0E588A19-42A9-4050-9C0A-CA4E912091AE}" dt="2025-11-14T14:46:47.325" v="5612" actId="2711"/>
          <pc:sldLayoutMkLst>
            <pc:docMk/>
            <pc:sldMasterMk cId="785668371" sldId="2147484071"/>
            <pc:sldLayoutMk cId="2353133881" sldId="2147484098"/>
          </pc:sldLayoutMkLst>
          <pc:spChg chg="mod">
            <ac:chgData name="Shiori Osada" userId="cc0fc202-c65b-45f6-b107-856ff2f05ba6" providerId="ADAL" clId="{0E588A19-42A9-4050-9C0A-CA4E912091AE}" dt="2025-11-14T14:46:47.325" v="5612" actId="2711"/>
            <ac:spMkLst>
              <pc:docMk/>
              <pc:sldMasterMk cId="785668371" sldId="2147484071"/>
              <pc:sldLayoutMk cId="2353133881" sldId="2147484098"/>
              <ac:spMk id="2" creationId="{3D25C85F-4116-2847-BED3-74A67964629C}"/>
            </ac:spMkLst>
          </pc:spChg>
          <pc:spChg chg="mod">
            <ac:chgData name="Shiori Osada" userId="cc0fc202-c65b-45f6-b107-856ff2f05ba6" providerId="ADAL" clId="{0E588A19-42A9-4050-9C0A-CA4E912091AE}" dt="2025-11-14T14:46:47.325" v="5612" actId="2711"/>
            <ac:spMkLst>
              <pc:docMk/>
              <pc:sldMasterMk cId="785668371" sldId="2147484071"/>
              <pc:sldLayoutMk cId="2353133881" sldId="2147484098"/>
              <ac:spMk id="8" creationId="{56C94991-4A2A-1140-890A-10CD7F6A00F7}"/>
            </ac:spMkLst>
          </pc:spChg>
        </pc:sldLayoutChg>
        <pc:sldLayoutChg chg="modSp modTransition">
          <pc:chgData name="Shiori Osada" userId="cc0fc202-c65b-45f6-b107-856ff2f05ba6" providerId="ADAL" clId="{0E588A19-42A9-4050-9C0A-CA4E912091AE}" dt="2025-11-14T14:46:52.580" v="5613" actId="2711"/>
          <pc:sldLayoutMkLst>
            <pc:docMk/>
            <pc:sldMasterMk cId="785668371" sldId="2147484071"/>
            <pc:sldLayoutMk cId="2757281023" sldId="2147484099"/>
          </pc:sldLayoutMkLst>
          <pc:spChg chg="mod">
            <ac:chgData name="Shiori Osada" userId="cc0fc202-c65b-45f6-b107-856ff2f05ba6" providerId="ADAL" clId="{0E588A19-42A9-4050-9C0A-CA4E912091AE}" dt="2025-11-14T14:46:52.580" v="5613" actId="2711"/>
            <ac:spMkLst>
              <pc:docMk/>
              <pc:sldMasterMk cId="785668371" sldId="2147484071"/>
              <pc:sldLayoutMk cId="2757281023" sldId="2147484099"/>
              <ac:spMk id="2" creationId="{3D25C85F-4116-2847-BED3-74A67964629C}"/>
            </ac:spMkLst>
          </pc:spChg>
          <pc:spChg chg="mod">
            <ac:chgData name="Shiori Osada" userId="cc0fc202-c65b-45f6-b107-856ff2f05ba6" providerId="ADAL" clId="{0E588A19-42A9-4050-9C0A-CA4E912091AE}" dt="2025-11-14T14:46:52.580" v="5613" actId="2711"/>
            <ac:spMkLst>
              <pc:docMk/>
              <pc:sldMasterMk cId="785668371" sldId="2147484071"/>
              <pc:sldLayoutMk cId="2757281023" sldId="2147484099"/>
              <ac:spMk id="8" creationId="{56C94991-4A2A-1140-890A-10CD7F6A00F7}"/>
            </ac:spMkLst>
          </pc:spChg>
        </pc:sldLayoutChg>
        <pc:sldLayoutChg chg="modSp modTransition">
          <pc:chgData name="Shiori Osada" userId="cc0fc202-c65b-45f6-b107-856ff2f05ba6" providerId="ADAL" clId="{0E588A19-42A9-4050-9C0A-CA4E912091AE}" dt="2025-11-14T14:46:57.523" v="5614" actId="2711"/>
          <pc:sldLayoutMkLst>
            <pc:docMk/>
            <pc:sldMasterMk cId="785668371" sldId="2147484071"/>
            <pc:sldLayoutMk cId="65162356" sldId="2147484100"/>
          </pc:sldLayoutMkLst>
          <pc:spChg chg="mod">
            <ac:chgData name="Shiori Osada" userId="cc0fc202-c65b-45f6-b107-856ff2f05ba6" providerId="ADAL" clId="{0E588A19-42A9-4050-9C0A-CA4E912091AE}" dt="2025-11-14T14:46:57.523" v="5614" actId="2711"/>
            <ac:spMkLst>
              <pc:docMk/>
              <pc:sldMasterMk cId="785668371" sldId="2147484071"/>
              <pc:sldLayoutMk cId="65162356" sldId="2147484100"/>
              <ac:spMk id="2" creationId="{3D25C85F-4116-2847-BED3-74A67964629C}"/>
            </ac:spMkLst>
          </pc:spChg>
          <pc:spChg chg="mod">
            <ac:chgData name="Shiori Osada" userId="cc0fc202-c65b-45f6-b107-856ff2f05ba6" providerId="ADAL" clId="{0E588A19-42A9-4050-9C0A-CA4E912091AE}" dt="2025-11-14T14:46:57.523" v="5614" actId="2711"/>
            <ac:spMkLst>
              <pc:docMk/>
              <pc:sldMasterMk cId="785668371" sldId="2147484071"/>
              <pc:sldLayoutMk cId="65162356" sldId="2147484100"/>
              <ac:spMk id="8" creationId="{56C94991-4A2A-1140-890A-10CD7F6A00F7}"/>
            </ac:spMkLst>
          </pc:spChg>
        </pc:sldLayoutChg>
        <pc:sldLayoutChg chg="modSp modTransition">
          <pc:chgData name="Shiori Osada" userId="cc0fc202-c65b-45f6-b107-856ff2f05ba6" providerId="ADAL" clId="{0E588A19-42A9-4050-9C0A-CA4E912091AE}" dt="2025-11-14T14:47:01.203" v="5615" actId="2711"/>
          <pc:sldLayoutMkLst>
            <pc:docMk/>
            <pc:sldMasterMk cId="785668371" sldId="2147484071"/>
            <pc:sldLayoutMk cId="4292450018" sldId="2147484101"/>
          </pc:sldLayoutMkLst>
          <pc:spChg chg="mod">
            <ac:chgData name="Shiori Osada" userId="cc0fc202-c65b-45f6-b107-856ff2f05ba6" providerId="ADAL" clId="{0E588A19-42A9-4050-9C0A-CA4E912091AE}" dt="2025-11-14T14:47:01.203" v="5615" actId="2711"/>
            <ac:spMkLst>
              <pc:docMk/>
              <pc:sldMasterMk cId="785668371" sldId="2147484071"/>
              <pc:sldLayoutMk cId="4292450018" sldId="2147484101"/>
              <ac:spMk id="2" creationId="{3D25C85F-4116-2847-BED3-74A67964629C}"/>
            </ac:spMkLst>
          </pc:spChg>
          <pc:spChg chg="mod">
            <ac:chgData name="Shiori Osada" userId="cc0fc202-c65b-45f6-b107-856ff2f05ba6" providerId="ADAL" clId="{0E588A19-42A9-4050-9C0A-CA4E912091AE}" dt="2025-11-14T14:47:01.203" v="5615" actId="2711"/>
            <ac:spMkLst>
              <pc:docMk/>
              <pc:sldMasterMk cId="785668371" sldId="2147484071"/>
              <pc:sldLayoutMk cId="4292450018" sldId="2147484101"/>
              <ac:spMk id="8" creationId="{56C94991-4A2A-1140-890A-10CD7F6A00F7}"/>
            </ac:spMkLst>
          </pc:spChg>
        </pc:sldLayoutChg>
      </pc:sldMasterChg>
      <pc:sldMasterChg chg="del">
        <pc:chgData name="Shiori Osada" userId="cc0fc202-c65b-45f6-b107-856ff2f05ba6" providerId="ADAL" clId="{0E588A19-42A9-4050-9C0A-CA4E912091AE}" dt="2025-11-16T14:16:28.256" v="7811" actId="2696"/>
        <pc:sldMasterMkLst>
          <pc:docMk/>
          <pc:sldMasterMk cId="1311529007" sldId="2147484102"/>
        </pc:sldMasterMkLst>
      </pc:sldMasterChg>
      <pc:sldMasterChg chg="del">
        <pc:chgData name="Shiori Osada" userId="cc0fc202-c65b-45f6-b107-856ff2f05ba6" providerId="ADAL" clId="{0E588A19-42A9-4050-9C0A-CA4E912091AE}" dt="2025-11-16T14:08:46.077" v="7397" actId="2696"/>
        <pc:sldMasterMkLst>
          <pc:docMk/>
          <pc:sldMasterMk cId="1535960553" sldId="2147484102"/>
        </pc:sldMasterMkLst>
      </pc:sldMasterChg>
      <pc:sldMasterChg chg="del">
        <pc:chgData name="Shiori Osada" userId="cc0fc202-c65b-45f6-b107-856ff2f05ba6" providerId="ADAL" clId="{0E588A19-42A9-4050-9C0A-CA4E912091AE}" dt="2025-11-14T15:34:23.069" v="7126" actId="2696"/>
        <pc:sldMasterMkLst>
          <pc:docMk/>
          <pc:sldMasterMk cId="3327617985" sldId="2147484102"/>
        </pc:sldMasterMkLst>
      </pc:sldMasterChg>
      <pc:sldMasterChg chg="del">
        <pc:chgData name="Shiori Osada" userId="cc0fc202-c65b-45f6-b107-856ff2f05ba6" providerId="ADAL" clId="{0E588A19-42A9-4050-9C0A-CA4E912091AE}" dt="2025-11-14T14:43:08.255" v="5601" actId="2696"/>
        <pc:sldMasterMkLst>
          <pc:docMk/>
          <pc:sldMasterMk cId="2372456158" sldId="2147484134"/>
        </pc:sldMasterMkLst>
      </pc:sldMasterChg>
      <pc:sldMasterChg chg="del">
        <pc:chgData name="Shiori Osada" userId="cc0fc202-c65b-45f6-b107-856ff2f05ba6" providerId="ADAL" clId="{0E588A19-42A9-4050-9C0A-CA4E912091AE}" dt="2025-11-14T14:43:09.510" v="5602" actId="2696"/>
        <pc:sldMasterMkLst>
          <pc:docMk/>
          <pc:sldMasterMk cId="487794614" sldId="2147484146"/>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19456" y="8705088"/>
            <a:ext cx="338328" cy="228600"/>
          </a:xfrm>
          <a:prstGeom prst="rect">
            <a:avLst/>
          </a:prstGeom>
        </p:spPr>
        <p:txBody>
          <a:bodyPr vert="horz" lIns="0" tIns="0" rIns="0" bIns="0" rtlCol="0" anchor="b"/>
          <a:lstStyle>
            <a:lvl1pPr algn="r">
              <a:defRPr sz="1200"/>
            </a:lvl1pPr>
          </a:lstStyle>
          <a:p>
            <a:pPr algn="l"/>
            <a:fld id="{614B4878-71CB-8F40-B9DD-F26F1F6CA014}" type="slidenum">
              <a:rPr lang="en-US" sz="600" smtClean="0">
                <a:solidFill>
                  <a:schemeClr val="bg1"/>
                </a:solidFill>
                <a:latin typeface="+mn-lt"/>
                <a:ea typeface="+mn-ea"/>
                <a:cs typeface="+mn-cs"/>
              </a:rPr>
              <a:pPr algn="l"/>
              <a:t>‹#›</a:t>
            </a:fld>
            <a:endParaRPr lang="en-US" sz="600" dirty="0">
              <a:solidFill>
                <a:schemeClr val="bg1"/>
              </a:solidFill>
              <a:latin typeface="+mn-lt"/>
              <a:ea typeface="+mn-ea"/>
              <a:cs typeface="+mn-cs"/>
            </a:endParaRPr>
          </a:p>
        </p:txBody>
      </p:sp>
      <p:sp>
        <p:nvSpPr>
          <p:cNvPr id="4" name="Footer Placeholder 3"/>
          <p:cNvSpPr>
            <a:spLocks noGrp="1"/>
          </p:cNvSpPr>
          <p:nvPr>
            <p:ph type="ftr" sz="quarter" idx="2"/>
          </p:nvPr>
        </p:nvSpPr>
        <p:spPr>
          <a:xfrm>
            <a:off x="630936" y="8705088"/>
            <a:ext cx="3657600" cy="228600"/>
          </a:xfrm>
          <a:prstGeom prst="rect">
            <a:avLst/>
          </a:prstGeom>
        </p:spPr>
        <p:txBody>
          <a:bodyPr vert="horz" lIns="0" tIns="0" rIns="0" bIns="0" rtlCol="0" anchor="b"/>
          <a:lstStyle>
            <a:lvl1pPr algn="l">
              <a:defRPr sz="1200"/>
            </a:lvl1pPr>
          </a:lstStyle>
          <a:p>
            <a:r>
              <a:rPr lang="en-US" sz="600" dirty="0">
                <a:solidFill>
                  <a:schemeClr val="bg1"/>
                </a:solidFill>
                <a:latin typeface="+mn-lt"/>
                <a:ea typeface="+mn-ea"/>
                <a:cs typeface="+mn-cs"/>
              </a:rPr>
              <a:t>Copyright © 2023 IBM Corporation</a:t>
            </a:r>
          </a:p>
        </p:txBody>
      </p:sp>
    </p:spTree>
    <p:extLst>
      <p:ext uri="{BB962C8B-B14F-4D97-AF65-F5344CB8AC3E}">
        <p14:creationId xmlns:p14="http://schemas.microsoft.com/office/powerpoint/2010/main" val="448027815"/>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06375" y="228600"/>
            <a:ext cx="6419850" cy="3611563"/>
          </a:xfrm>
          <a:prstGeom prst="rect">
            <a:avLst/>
          </a:prstGeom>
          <a:noFill/>
          <a:ln w="12700">
            <a:solidFill>
              <a:prstClr val="black"/>
            </a:solidFill>
          </a:ln>
        </p:spPr>
        <p:txBody>
          <a:bodyPr vert="horz" lIns="91440" tIns="45720" rIns="91440" bIns="45720" rtlCol="0" anchor="ctr"/>
          <a:lstStyle/>
          <a:p>
            <a:endParaRPr lang="en-US" dirty="0"/>
          </a:p>
        </p:txBody>
      </p:sp>
      <p:sp>
        <p:nvSpPr>
          <p:cNvPr id="8" name="Notes Placeholder 7">
            <a:extLst>
              <a:ext uri="{FF2B5EF4-FFF2-40B4-BE49-F238E27FC236}">
                <a16:creationId xmlns:a16="http://schemas.microsoft.com/office/drawing/2014/main" id="{6ABF5568-9620-E34F-9423-054ABD0598F2}"/>
              </a:ext>
            </a:extLst>
          </p:cNvPr>
          <p:cNvSpPr>
            <a:spLocks noGrp="1"/>
          </p:cNvSpPr>
          <p:nvPr>
            <p:ph type="body" sz="quarter" idx="3"/>
          </p:nvPr>
        </p:nvSpPr>
        <p:spPr>
          <a:xfrm>
            <a:off x="206710" y="4087090"/>
            <a:ext cx="6419088" cy="4320309"/>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6"/>
          <p:cNvSpPr>
            <a:spLocks noGrp="1"/>
          </p:cNvSpPr>
          <p:nvPr>
            <p:ph type="sldNum" sz="quarter" idx="5"/>
          </p:nvPr>
        </p:nvSpPr>
        <p:spPr>
          <a:xfrm>
            <a:off x="6300216" y="8705088"/>
            <a:ext cx="338328" cy="228600"/>
          </a:xfrm>
          <a:prstGeom prst="rect">
            <a:avLst/>
          </a:prstGeom>
        </p:spPr>
        <p:txBody>
          <a:bodyPr vert="horz" lIns="0" tIns="0" rIns="0" bIns="0" rtlCol="0" anchor="b"/>
          <a:lstStyle>
            <a:lvl1pPr algn="r">
              <a:defRPr sz="600" b="0" i="0">
                <a:solidFill>
                  <a:schemeClr val="bg1"/>
                </a:solidFill>
                <a:latin typeface="+mn-lt"/>
                <a:ea typeface="+mn-ea"/>
                <a:cs typeface="+mn-cs"/>
              </a:defRPr>
            </a:lvl1pPr>
          </a:lstStyle>
          <a:p>
            <a:fld id="{6E2E38B8-B0B4-AD41-AC6E-B781F46A9FD3}" type="slidenum">
              <a:rPr lang="en-US" smtClean="0"/>
              <a:pPr/>
              <a:t>‹#›</a:t>
            </a:fld>
            <a:endParaRPr lang="en-US" dirty="0"/>
          </a:p>
        </p:txBody>
      </p:sp>
      <p:sp>
        <p:nvSpPr>
          <p:cNvPr id="6" name="Footer Placeholder 5"/>
          <p:cNvSpPr>
            <a:spLocks noGrp="1"/>
          </p:cNvSpPr>
          <p:nvPr>
            <p:ph type="ftr" sz="quarter" idx="4"/>
          </p:nvPr>
        </p:nvSpPr>
        <p:spPr>
          <a:xfrm>
            <a:off x="219456" y="8705088"/>
            <a:ext cx="3657600" cy="228600"/>
          </a:xfrm>
          <a:prstGeom prst="rect">
            <a:avLst/>
          </a:prstGeom>
        </p:spPr>
        <p:txBody>
          <a:bodyPr vert="horz" lIns="0" tIns="0" rIns="0" bIns="0" rtlCol="0" anchor="b"/>
          <a:lstStyle>
            <a:lvl1pPr algn="l">
              <a:defRPr sz="600" b="0" i="0">
                <a:solidFill>
                  <a:schemeClr val="bg1"/>
                </a:solidFill>
                <a:latin typeface="+mn-lt"/>
                <a:ea typeface="+mn-ea"/>
                <a:cs typeface="+mn-cs"/>
              </a:defRPr>
            </a:lvl1pPr>
          </a:lstStyle>
          <a:p>
            <a:r>
              <a:rPr lang="en-US" dirty="0"/>
              <a:t>Footer</a:t>
            </a:r>
          </a:p>
        </p:txBody>
      </p:sp>
    </p:spTree>
    <p:extLst>
      <p:ext uri="{BB962C8B-B14F-4D97-AF65-F5344CB8AC3E}">
        <p14:creationId xmlns:p14="http://schemas.microsoft.com/office/powerpoint/2010/main" val="791598581"/>
      </p:ext>
    </p:extLst>
  </p:cSld>
  <p:clrMap bg1="lt1" tx1="dk1" bg2="lt2" tx2="dk2" accent1="accent1" accent2="accent2" accent3="accent3" accent4="accent4" accent5="accent5" accent6="accent6" hlink="hlink" folHlink="folHlink"/>
  <p:hf hdr="0" dt="0"/>
  <p:notesStyle>
    <a:lvl1pPr marL="0" algn="l" defTabSz="1219017" rtl="0" eaLnBrk="1" latinLnBrk="0" hangingPunct="1">
      <a:lnSpc>
        <a:spcPct val="110000"/>
      </a:lnSpc>
      <a:spcBef>
        <a:spcPts val="0"/>
      </a:spcBef>
      <a:defRPr sz="800" b="0" i="0" kern="1200">
        <a:solidFill>
          <a:schemeClr val="bg1"/>
        </a:solidFill>
        <a:latin typeface="+mn-lt"/>
        <a:ea typeface="+mn-ea"/>
        <a:cs typeface="+mn-cs"/>
      </a:defRPr>
    </a:lvl1pPr>
    <a:lvl2pPr marL="232798" indent="-226450" algn="l" defTabSz="1219017" rtl="0" eaLnBrk="1" latinLnBrk="0" hangingPunct="1">
      <a:lnSpc>
        <a:spcPct val="110000"/>
      </a:lnSpc>
      <a:spcBef>
        <a:spcPts val="0"/>
      </a:spcBef>
      <a:buFont typeface="+mn-lt"/>
      <a:buChar char="–"/>
      <a:tabLst/>
      <a:defRPr sz="800" b="0" i="0" kern="1200">
        <a:solidFill>
          <a:schemeClr val="bg1"/>
        </a:solidFill>
        <a:latin typeface="+mn-lt"/>
        <a:ea typeface="+mn-ea"/>
        <a:cs typeface="+mn-cs"/>
      </a:defRPr>
    </a:lvl2pPr>
    <a:lvl3pPr marL="463226" indent="-231613" algn="l" defTabSz="1219017" rtl="0" eaLnBrk="1" latinLnBrk="0" hangingPunct="1">
      <a:lnSpc>
        <a:spcPct val="110000"/>
      </a:lnSpc>
      <a:spcBef>
        <a:spcPts val="0"/>
      </a:spcBef>
      <a:buFont typeface="+mn-lt"/>
      <a:buChar char="•"/>
      <a:tabLst/>
      <a:defRPr sz="800" b="0" i="0" kern="1200">
        <a:solidFill>
          <a:schemeClr val="bg1"/>
        </a:solidFill>
        <a:latin typeface="+mn-lt"/>
        <a:ea typeface="+mn-ea"/>
        <a:cs typeface="+mn-cs"/>
      </a:defRPr>
    </a:lvl3pPr>
    <a:lvl4pPr marL="841122" indent="-231613" algn="l" defTabSz="1219017" rtl="0" eaLnBrk="1" latinLnBrk="0" hangingPunct="1">
      <a:lnSpc>
        <a:spcPct val="110000"/>
      </a:lnSpc>
      <a:spcBef>
        <a:spcPts val="0"/>
      </a:spcBef>
      <a:buFont typeface="+mn-lt"/>
      <a:buChar char="–"/>
      <a:tabLst/>
      <a:defRPr sz="800" b="0" i="0" kern="1200">
        <a:solidFill>
          <a:schemeClr val="bg1"/>
        </a:solidFill>
        <a:latin typeface="+mn-lt"/>
        <a:ea typeface="+mn-ea"/>
        <a:cs typeface="+mn-cs"/>
      </a:defRPr>
    </a:lvl4pPr>
    <a:lvl5pPr marL="232798" marR="0" indent="-226450" algn="l" defTabSz="1219017" rtl="0" eaLnBrk="1" fontAlgn="base" latinLnBrk="0" hangingPunct="1">
      <a:lnSpc>
        <a:spcPct val="110000"/>
      </a:lnSpc>
      <a:spcBef>
        <a:spcPts val="0"/>
      </a:spcBef>
      <a:buFont typeface="+mn-lt"/>
      <a:buChar char="•"/>
      <a:tabLst/>
      <a:defRPr sz="800" b="0" i="0" kern="1200">
        <a:solidFill>
          <a:schemeClr val="bg1"/>
        </a:solidFill>
        <a:latin typeface="+mn-lt"/>
        <a:ea typeface="+mn-ea"/>
        <a:cs typeface="+mn-cs"/>
      </a:defRPr>
    </a:lvl5pPr>
    <a:lvl6pPr marL="3047543" algn="l" defTabSz="1219017" rtl="0" eaLnBrk="1" latinLnBrk="0" hangingPunct="1">
      <a:lnSpc>
        <a:spcPct val="110000"/>
      </a:lnSpc>
      <a:spcBef>
        <a:spcPts val="0"/>
      </a:spcBef>
      <a:buFont typeface="+mn-lt"/>
      <a:buChar char="–"/>
      <a:tabLst/>
      <a:defRPr sz="800" b="0" i="0" kern="1200">
        <a:solidFill>
          <a:schemeClr val="bg1"/>
        </a:solidFill>
        <a:latin typeface="+mn-lt"/>
        <a:ea typeface="+mn-ea"/>
        <a:cs typeface="+mn-cs"/>
      </a:defRPr>
    </a:lvl6pPr>
    <a:lvl7pPr marL="3657051" algn="l" defTabSz="1219017" rtl="0" eaLnBrk="1" latinLnBrk="0" hangingPunct="1">
      <a:lnSpc>
        <a:spcPct val="110000"/>
      </a:lnSpc>
      <a:spcBef>
        <a:spcPts val="0"/>
      </a:spcBef>
      <a:buFont typeface="+mn-lt"/>
      <a:buChar char="•"/>
      <a:tabLst/>
      <a:defRPr sz="800" b="0" i="0" kern="1200">
        <a:solidFill>
          <a:schemeClr val="bg1"/>
        </a:solidFill>
        <a:latin typeface="+mn-lt"/>
        <a:ea typeface="+mn-ea"/>
        <a:cs typeface="+mn-cs"/>
      </a:defRPr>
    </a:lvl7pPr>
    <a:lvl8pPr marL="4266560" algn="l" defTabSz="1219017" rtl="0" eaLnBrk="1" latinLnBrk="0" hangingPunct="1">
      <a:lnSpc>
        <a:spcPct val="110000"/>
      </a:lnSpc>
      <a:spcBef>
        <a:spcPts val="0"/>
      </a:spcBef>
      <a:buFont typeface="+mn-lt"/>
      <a:buChar char="–"/>
      <a:tabLst/>
      <a:defRPr sz="800" b="0" i="0" kern="1200">
        <a:solidFill>
          <a:schemeClr val="bg1"/>
        </a:solidFill>
        <a:latin typeface="+mn-lt"/>
        <a:ea typeface="+mn-ea"/>
        <a:cs typeface="+mn-cs"/>
      </a:defRPr>
    </a:lvl8pPr>
    <a:lvl9pPr marL="4876069" algn="l" defTabSz="1219017" rtl="0" eaLnBrk="1" latinLnBrk="0" hangingPunct="1">
      <a:lnSpc>
        <a:spcPct val="110000"/>
      </a:lnSpc>
      <a:spcBef>
        <a:spcPts val="0"/>
      </a:spcBef>
      <a:buFont typeface="+mn-lt"/>
      <a:buChar char="•"/>
      <a:tabLst/>
      <a:defRPr sz="800" b="0" i="0" kern="1200">
        <a:solidFill>
          <a:schemeClr val="bg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228600"/>
            <a:ext cx="6419850" cy="3611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507"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IBM Plex Sans Light"/>
                <a:ea typeface="+mn-ea"/>
                <a:cs typeface="+mn-cs"/>
              </a:rPr>
              <a:pPr marL="0" marR="0" lvl="0" indent="0" algn="r" defTabSz="914507" rtl="0" eaLnBrk="1" fontAlgn="auto" latinLnBrk="0" hangingPunct="1">
                <a:lnSpc>
                  <a:spcPct val="100000"/>
                </a:lnSpc>
                <a:spcBef>
                  <a:spcPts val="0"/>
                </a:spcBef>
                <a:spcAft>
                  <a:spcPts val="0"/>
                </a:spcAft>
                <a:buClrTx/>
                <a:buSzTx/>
                <a:buFontTx/>
                <a:buNone/>
                <a:tabLst/>
                <a:defRPr/>
              </a:pPr>
              <a:t>4</a:t>
            </a:fld>
            <a:endParaRPr kumimoji="0" lang="en-US" sz="600" b="0" i="0" u="none" strike="noStrike" kern="1200" cap="none" spc="0" normalizeH="0" baseline="0" noProof="0" dirty="0">
              <a:ln>
                <a:noFill/>
              </a:ln>
              <a:solidFill>
                <a:srgbClr val="000000"/>
              </a:solidFill>
              <a:effectLst/>
              <a:uLnTx/>
              <a:uFillTx/>
              <a:latin typeface="IBM Plex Sans Light"/>
              <a:ea typeface="+mn-ea"/>
              <a:cs typeface="+mn-cs"/>
            </a:endParaRPr>
          </a:p>
        </p:txBody>
      </p:sp>
      <p:sp>
        <p:nvSpPr>
          <p:cNvPr id="5" name="Footer Placeholder 4"/>
          <p:cNvSpPr>
            <a:spLocks noGrp="1"/>
          </p:cNvSpPr>
          <p:nvPr>
            <p:ph type="ftr" sz="quarter" idx="4"/>
          </p:nvPr>
        </p:nvSpPr>
        <p:spPr/>
        <p:txBody>
          <a:bodyPr/>
          <a:lstStyle/>
          <a:p>
            <a:pPr marL="0" marR="0" lvl="0" indent="0" algn="l" defTabSz="91450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IBM Plex Sans Light"/>
                <a:ea typeface="+mn-ea"/>
                <a:cs typeface="+mn-cs"/>
              </a:rPr>
              <a:t>Footer</a:t>
            </a:r>
            <a:endParaRPr kumimoji="0" lang="en-US" sz="600" b="0" i="0" u="none" strike="noStrike" kern="1200" cap="none" spc="0" normalizeH="0" baseline="0" noProof="0" dirty="0">
              <a:ln>
                <a:noFill/>
              </a:ln>
              <a:solidFill>
                <a:srgbClr val="000000"/>
              </a:solidFill>
              <a:effectLst/>
              <a:uLnTx/>
              <a:uFillTx/>
              <a:latin typeface="IBM Plex Sans Light"/>
              <a:ea typeface="+mn-ea"/>
              <a:cs typeface="+mn-cs"/>
            </a:endParaRPr>
          </a:p>
        </p:txBody>
      </p:sp>
    </p:spTree>
    <p:extLst>
      <p:ext uri="{BB962C8B-B14F-4D97-AF65-F5344CB8AC3E}">
        <p14:creationId xmlns:p14="http://schemas.microsoft.com/office/powerpoint/2010/main" val="3698775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4A7B7-09F4-1C4C-C535-02EEDEE9F0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CB2176-2DB4-B665-FBF7-606D757074C1}"/>
              </a:ext>
            </a:extLst>
          </p:cNvPr>
          <p:cNvSpPr>
            <a:spLocks noGrp="1" noRot="1" noChangeAspect="1"/>
          </p:cNvSpPr>
          <p:nvPr>
            <p:ph type="sldImg"/>
          </p:nvPr>
        </p:nvSpPr>
        <p:spPr>
          <a:xfrm>
            <a:off x="206375" y="228600"/>
            <a:ext cx="6419850" cy="3611563"/>
          </a:xfrm>
        </p:spPr>
      </p:sp>
      <p:sp>
        <p:nvSpPr>
          <p:cNvPr id="3" name="Notes Placeholder 2">
            <a:extLst>
              <a:ext uri="{FF2B5EF4-FFF2-40B4-BE49-F238E27FC236}">
                <a16:creationId xmlns:a16="http://schemas.microsoft.com/office/drawing/2014/main" id="{3E5EF6B7-687A-05BC-DA3B-1E64794F03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2A36AC-D044-5200-757A-4FFF0FC065D8}"/>
              </a:ext>
            </a:extLst>
          </p:cNvPr>
          <p:cNvSpPr>
            <a:spLocks noGrp="1"/>
          </p:cNvSpPr>
          <p:nvPr>
            <p:ph type="sldNum" sz="quarter" idx="5"/>
          </p:nvPr>
        </p:nvSpPr>
        <p:spPr/>
        <p:txBody>
          <a:bodyPr/>
          <a:lstStyle/>
          <a:p>
            <a:pPr marL="0" marR="0" lvl="0" indent="0" algn="r" defTabSz="914507"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IBM Plex Sans Light"/>
                <a:ea typeface="+mn-ea"/>
                <a:cs typeface="+mn-cs"/>
              </a:rPr>
              <a:pPr marL="0" marR="0" lvl="0" indent="0" algn="r" defTabSz="914507" rtl="0" eaLnBrk="1" fontAlgn="auto" latinLnBrk="0" hangingPunct="1">
                <a:lnSpc>
                  <a:spcPct val="100000"/>
                </a:lnSpc>
                <a:spcBef>
                  <a:spcPts val="0"/>
                </a:spcBef>
                <a:spcAft>
                  <a:spcPts val="0"/>
                </a:spcAft>
                <a:buClrTx/>
                <a:buSzTx/>
                <a:buFontTx/>
                <a:buNone/>
                <a:tabLst/>
                <a:defRPr/>
              </a:pPr>
              <a:t>5</a:t>
            </a:fld>
            <a:endParaRPr kumimoji="0" lang="en-US" sz="600" b="0" i="0" u="none" strike="noStrike" kern="1200" cap="none" spc="0" normalizeH="0" baseline="0" noProof="0" dirty="0">
              <a:ln>
                <a:noFill/>
              </a:ln>
              <a:solidFill>
                <a:srgbClr val="000000"/>
              </a:solidFill>
              <a:effectLst/>
              <a:uLnTx/>
              <a:uFillTx/>
              <a:latin typeface="IBM Plex Sans Light"/>
              <a:ea typeface="+mn-ea"/>
              <a:cs typeface="+mn-cs"/>
            </a:endParaRPr>
          </a:p>
        </p:txBody>
      </p:sp>
      <p:sp>
        <p:nvSpPr>
          <p:cNvPr id="5" name="Footer Placeholder 4">
            <a:extLst>
              <a:ext uri="{FF2B5EF4-FFF2-40B4-BE49-F238E27FC236}">
                <a16:creationId xmlns:a16="http://schemas.microsoft.com/office/drawing/2014/main" id="{A3117F30-4D7F-A66F-A9AA-5B11F805BBDC}"/>
              </a:ext>
            </a:extLst>
          </p:cNvPr>
          <p:cNvSpPr>
            <a:spLocks noGrp="1"/>
          </p:cNvSpPr>
          <p:nvPr>
            <p:ph type="ftr" sz="quarter" idx="4"/>
          </p:nvPr>
        </p:nvSpPr>
        <p:spPr/>
        <p:txBody>
          <a:bodyPr/>
          <a:lstStyle/>
          <a:p>
            <a:pPr marL="0" marR="0" lvl="0" indent="0" algn="l" defTabSz="91450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IBM Plex Sans Light"/>
                <a:ea typeface="+mn-ea"/>
                <a:cs typeface="+mn-cs"/>
              </a:rPr>
              <a:t>Footer</a:t>
            </a:r>
            <a:endParaRPr kumimoji="0" lang="en-US" sz="600" b="0" i="0" u="none" strike="noStrike" kern="1200" cap="none" spc="0" normalizeH="0" baseline="0" noProof="0" dirty="0">
              <a:ln>
                <a:noFill/>
              </a:ln>
              <a:solidFill>
                <a:srgbClr val="000000"/>
              </a:solidFill>
              <a:effectLst/>
              <a:uLnTx/>
              <a:uFillTx/>
              <a:latin typeface="IBM Plex Sans Light"/>
              <a:ea typeface="+mn-ea"/>
              <a:cs typeface="+mn-cs"/>
            </a:endParaRPr>
          </a:p>
        </p:txBody>
      </p:sp>
    </p:spTree>
    <p:extLst>
      <p:ext uri="{BB962C8B-B14F-4D97-AF65-F5344CB8AC3E}">
        <p14:creationId xmlns:p14="http://schemas.microsoft.com/office/powerpoint/2010/main" val="3468609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imagery">
    <p:spTree>
      <p:nvGrpSpPr>
        <p:cNvPr id="1" name=""/>
        <p:cNvGrpSpPr/>
        <p:nvPr/>
      </p:nvGrpSpPr>
      <p:grpSpPr>
        <a:xfrm>
          <a:off x="0" y="0"/>
          <a:ext cx="0" cy="0"/>
          <a:chOff x="0" y="0"/>
          <a:chExt cx="0" cy="0"/>
        </a:xfrm>
      </p:grpSpPr>
      <p:grpSp>
        <p:nvGrpSpPr>
          <p:cNvPr id="69" name="グループ化 68">
            <a:extLst>
              <a:ext uri="{FF2B5EF4-FFF2-40B4-BE49-F238E27FC236}">
                <a16:creationId xmlns:a16="http://schemas.microsoft.com/office/drawing/2014/main" id="{58CC2476-BF7D-4DF0-26B6-BBE4BE03B9CA}"/>
              </a:ext>
            </a:extLst>
          </p:cNvPr>
          <p:cNvGrpSpPr/>
          <p:nvPr userDrawn="1"/>
        </p:nvGrpSpPr>
        <p:grpSpPr>
          <a:xfrm>
            <a:off x="-137160" y="-138793"/>
            <a:ext cx="12454128" cy="7133953"/>
            <a:chOff x="-137160" y="-138793"/>
            <a:chExt cx="12454128" cy="7133953"/>
          </a:xfrm>
        </p:grpSpPr>
        <p:cxnSp>
          <p:nvCxnSpPr>
            <p:cNvPr id="70" name="直線コネクタ 69">
              <a:extLst>
                <a:ext uri="{FF2B5EF4-FFF2-40B4-BE49-F238E27FC236}">
                  <a16:creationId xmlns:a16="http://schemas.microsoft.com/office/drawing/2014/main" id="{C69AA810-DD0B-F73A-DB55-32F3767E9E34}"/>
                </a:ext>
              </a:extLst>
            </p:cNvPr>
            <p:cNvCxnSpPr/>
            <p:nvPr/>
          </p:nvCxnSpPr>
          <p:spPr>
            <a:xfrm>
              <a:off x="285750"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F6D2AD60-6419-4CFC-20D2-64F9EAC5996B}"/>
                </a:ext>
              </a:extLst>
            </p:cNvPr>
            <p:cNvCxnSpPr/>
            <p:nvPr/>
          </p:nvCxnSpPr>
          <p:spPr>
            <a:xfrm>
              <a:off x="1524000"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2DA32C5F-781F-11D2-7066-E5E2349F9B2E}"/>
                </a:ext>
              </a:extLst>
            </p:cNvPr>
            <p:cNvCxnSpPr/>
            <p:nvPr/>
          </p:nvCxnSpPr>
          <p:spPr>
            <a:xfrm>
              <a:off x="276542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F8961383-5150-7DF7-724B-6A51B1532BE7}"/>
                </a:ext>
              </a:extLst>
            </p:cNvPr>
            <p:cNvCxnSpPr/>
            <p:nvPr/>
          </p:nvCxnSpPr>
          <p:spPr>
            <a:xfrm>
              <a:off x="305117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5142C1ED-E5D3-A21C-D463-93C8968655E1}"/>
                </a:ext>
              </a:extLst>
            </p:cNvPr>
            <p:cNvCxnSpPr>
              <a:cxnSpLocks/>
            </p:cNvCxnSpPr>
            <p:nvPr/>
          </p:nvCxnSpPr>
          <p:spPr>
            <a:xfrm>
              <a:off x="3340957"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72973109-5B9E-C914-3E4D-9E576E0DDBDD}"/>
                </a:ext>
              </a:extLst>
            </p:cNvPr>
            <p:cNvCxnSpPr>
              <a:cxnSpLocks/>
            </p:cNvCxnSpPr>
            <p:nvPr/>
          </p:nvCxnSpPr>
          <p:spPr>
            <a:xfrm>
              <a:off x="457517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55306F64-03DF-757F-739A-D7F9692E262F}"/>
                </a:ext>
              </a:extLst>
            </p:cNvPr>
            <p:cNvCxnSpPr>
              <a:cxnSpLocks/>
            </p:cNvCxnSpPr>
            <p:nvPr/>
          </p:nvCxnSpPr>
          <p:spPr>
            <a:xfrm>
              <a:off x="581977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ED35C1AD-3C10-B41E-9A1F-EEC6476FFF73}"/>
                </a:ext>
              </a:extLst>
            </p:cNvPr>
            <p:cNvCxnSpPr>
              <a:cxnSpLocks/>
            </p:cNvCxnSpPr>
            <p:nvPr/>
          </p:nvCxnSpPr>
          <p:spPr>
            <a:xfrm>
              <a:off x="6096000"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9C66691D-4047-0647-B55C-A607D568A634}"/>
                </a:ext>
              </a:extLst>
            </p:cNvPr>
            <p:cNvCxnSpPr>
              <a:cxnSpLocks/>
            </p:cNvCxnSpPr>
            <p:nvPr/>
          </p:nvCxnSpPr>
          <p:spPr>
            <a:xfrm>
              <a:off x="6380512"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ECC7D7B6-446A-506F-3CEF-AEF90261B402}"/>
                </a:ext>
              </a:extLst>
            </p:cNvPr>
            <p:cNvCxnSpPr>
              <a:cxnSpLocks/>
            </p:cNvCxnSpPr>
            <p:nvPr/>
          </p:nvCxnSpPr>
          <p:spPr>
            <a:xfrm>
              <a:off x="761682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3FF859E4-448F-A826-B925-664B566D8D6B}"/>
                </a:ext>
              </a:extLst>
            </p:cNvPr>
            <p:cNvCxnSpPr>
              <a:cxnSpLocks/>
            </p:cNvCxnSpPr>
            <p:nvPr/>
          </p:nvCxnSpPr>
          <p:spPr>
            <a:xfrm>
              <a:off x="886142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33227988-64FC-A061-8DB4-F65C661CCFC3}"/>
                </a:ext>
              </a:extLst>
            </p:cNvPr>
            <p:cNvCxnSpPr>
              <a:cxnSpLocks/>
            </p:cNvCxnSpPr>
            <p:nvPr/>
          </p:nvCxnSpPr>
          <p:spPr>
            <a:xfrm>
              <a:off x="9144000"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C7EC7B79-F085-3100-581D-A6E49F86CD85}"/>
                </a:ext>
              </a:extLst>
            </p:cNvPr>
            <p:cNvCxnSpPr>
              <a:cxnSpLocks/>
            </p:cNvCxnSpPr>
            <p:nvPr/>
          </p:nvCxnSpPr>
          <p:spPr>
            <a:xfrm>
              <a:off x="942022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06C8615D-6975-54B7-9239-2B551EFA817E}"/>
                </a:ext>
              </a:extLst>
            </p:cNvPr>
            <p:cNvCxnSpPr>
              <a:cxnSpLocks/>
            </p:cNvCxnSpPr>
            <p:nvPr/>
          </p:nvCxnSpPr>
          <p:spPr>
            <a:xfrm>
              <a:off x="1067117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8976FA01-C831-23F3-5493-AB6B7C1BA737}"/>
                </a:ext>
              </a:extLst>
            </p:cNvPr>
            <p:cNvCxnSpPr>
              <a:cxnSpLocks/>
            </p:cNvCxnSpPr>
            <p:nvPr/>
          </p:nvCxnSpPr>
          <p:spPr>
            <a:xfrm>
              <a:off x="11905012"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0E1DCB8A-3F4E-7E96-4555-AD5E7EA04FAF}"/>
                </a:ext>
              </a:extLst>
            </p:cNvPr>
            <p:cNvCxnSpPr>
              <a:cxnSpLocks/>
            </p:cNvCxnSpPr>
            <p:nvPr/>
          </p:nvCxnSpPr>
          <p:spPr>
            <a:xfrm>
              <a:off x="285750"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80E665AC-B67F-D6F0-6866-FED70C42F984}"/>
                </a:ext>
              </a:extLst>
            </p:cNvPr>
            <p:cNvCxnSpPr>
              <a:cxnSpLocks/>
            </p:cNvCxnSpPr>
            <p:nvPr/>
          </p:nvCxnSpPr>
          <p:spPr>
            <a:xfrm>
              <a:off x="1524000"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30C079A3-172F-2CE4-2ABE-7E69C2500F24}"/>
                </a:ext>
              </a:extLst>
            </p:cNvPr>
            <p:cNvCxnSpPr>
              <a:cxnSpLocks/>
            </p:cNvCxnSpPr>
            <p:nvPr/>
          </p:nvCxnSpPr>
          <p:spPr>
            <a:xfrm>
              <a:off x="276542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8423C2D4-1FF3-D8DD-BA62-8FB11EDDBCBE}"/>
                </a:ext>
              </a:extLst>
            </p:cNvPr>
            <p:cNvCxnSpPr>
              <a:cxnSpLocks/>
            </p:cNvCxnSpPr>
            <p:nvPr/>
          </p:nvCxnSpPr>
          <p:spPr>
            <a:xfrm>
              <a:off x="305117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A34463A7-1230-E823-CDB1-F797D86E273D}"/>
                </a:ext>
              </a:extLst>
            </p:cNvPr>
            <p:cNvCxnSpPr>
              <a:cxnSpLocks/>
            </p:cNvCxnSpPr>
            <p:nvPr/>
          </p:nvCxnSpPr>
          <p:spPr>
            <a:xfrm>
              <a:off x="3340957"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E4E65D38-C508-09AD-48CF-EEFCEA3AAE03}"/>
                </a:ext>
              </a:extLst>
            </p:cNvPr>
            <p:cNvCxnSpPr>
              <a:cxnSpLocks/>
            </p:cNvCxnSpPr>
            <p:nvPr/>
          </p:nvCxnSpPr>
          <p:spPr>
            <a:xfrm>
              <a:off x="457517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7E858B33-6002-0C7E-3C93-114BA7EBF184}"/>
                </a:ext>
              </a:extLst>
            </p:cNvPr>
            <p:cNvCxnSpPr>
              <a:cxnSpLocks/>
            </p:cNvCxnSpPr>
            <p:nvPr/>
          </p:nvCxnSpPr>
          <p:spPr>
            <a:xfrm>
              <a:off x="581977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15442B44-6F35-5C22-174E-C6FE08E684BF}"/>
                </a:ext>
              </a:extLst>
            </p:cNvPr>
            <p:cNvCxnSpPr>
              <a:cxnSpLocks/>
            </p:cNvCxnSpPr>
            <p:nvPr/>
          </p:nvCxnSpPr>
          <p:spPr>
            <a:xfrm>
              <a:off x="6096000"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D868B07F-60B3-B12D-734A-18E0E110D689}"/>
                </a:ext>
              </a:extLst>
            </p:cNvPr>
            <p:cNvCxnSpPr>
              <a:cxnSpLocks/>
            </p:cNvCxnSpPr>
            <p:nvPr/>
          </p:nvCxnSpPr>
          <p:spPr>
            <a:xfrm>
              <a:off x="6380512"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58484F60-F19F-2733-2036-5BA6B23D7492}"/>
                </a:ext>
              </a:extLst>
            </p:cNvPr>
            <p:cNvCxnSpPr>
              <a:cxnSpLocks/>
            </p:cNvCxnSpPr>
            <p:nvPr/>
          </p:nvCxnSpPr>
          <p:spPr>
            <a:xfrm>
              <a:off x="761682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1DF578FF-0C9A-531C-C740-ECCB351F30B1}"/>
                </a:ext>
              </a:extLst>
            </p:cNvPr>
            <p:cNvCxnSpPr>
              <a:cxnSpLocks/>
            </p:cNvCxnSpPr>
            <p:nvPr/>
          </p:nvCxnSpPr>
          <p:spPr>
            <a:xfrm>
              <a:off x="886142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73B8A5FB-81F4-927B-1F26-BE1B1B74B2D5}"/>
                </a:ext>
              </a:extLst>
            </p:cNvPr>
            <p:cNvCxnSpPr>
              <a:cxnSpLocks/>
            </p:cNvCxnSpPr>
            <p:nvPr/>
          </p:nvCxnSpPr>
          <p:spPr>
            <a:xfrm>
              <a:off x="9144000"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0E90BB27-C646-3DFA-676B-37A021A23605}"/>
                </a:ext>
              </a:extLst>
            </p:cNvPr>
            <p:cNvCxnSpPr>
              <a:cxnSpLocks/>
            </p:cNvCxnSpPr>
            <p:nvPr/>
          </p:nvCxnSpPr>
          <p:spPr>
            <a:xfrm>
              <a:off x="942022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24762E5F-AF6C-1088-2E1D-6A254B7C4CD7}"/>
                </a:ext>
              </a:extLst>
            </p:cNvPr>
            <p:cNvCxnSpPr>
              <a:cxnSpLocks/>
            </p:cNvCxnSpPr>
            <p:nvPr/>
          </p:nvCxnSpPr>
          <p:spPr>
            <a:xfrm>
              <a:off x="1067117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6CA6C945-C996-6602-20B5-35011A36198C}"/>
                </a:ext>
              </a:extLst>
            </p:cNvPr>
            <p:cNvCxnSpPr>
              <a:cxnSpLocks/>
            </p:cNvCxnSpPr>
            <p:nvPr/>
          </p:nvCxnSpPr>
          <p:spPr>
            <a:xfrm>
              <a:off x="11905012"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DC27BCEA-AF77-1280-814F-4F70008E2F7E}"/>
                </a:ext>
              </a:extLst>
            </p:cNvPr>
            <p:cNvCxnSpPr>
              <a:cxnSpLocks/>
            </p:cNvCxnSpPr>
            <p:nvPr/>
          </p:nvCxnSpPr>
          <p:spPr>
            <a:xfrm>
              <a:off x="-137160" y="302895"/>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6C1BD8AC-BDDC-6698-052D-86D7D7559360}"/>
                </a:ext>
              </a:extLst>
            </p:cNvPr>
            <p:cNvCxnSpPr>
              <a:cxnSpLocks/>
            </p:cNvCxnSpPr>
            <p:nvPr/>
          </p:nvCxnSpPr>
          <p:spPr>
            <a:xfrm>
              <a:off x="-137160" y="774476"/>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445D635E-F10B-49A6-B997-0A30195E2DDF}"/>
                </a:ext>
              </a:extLst>
            </p:cNvPr>
            <p:cNvCxnSpPr>
              <a:cxnSpLocks/>
            </p:cNvCxnSpPr>
            <p:nvPr/>
          </p:nvCxnSpPr>
          <p:spPr>
            <a:xfrm>
              <a:off x="-137160" y="1534349"/>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AB666F3E-58E8-33F8-D6E1-0743A1FA807C}"/>
                </a:ext>
              </a:extLst>
            </p:cNvPr>
            <p:cNvCxnSpPr>
              <a:cxnSpLocks/>
            </p:cNvCxnSpPr>
            <p:nvPr/>
          </p:nvCxnSpPr>
          <p:spPr>
            <a:xfrm>
              <a:off x="-137160" y="2294222"/>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6D64AA7D-3E3C-19DA-2149-A4B3A4EA0855}"/>
                </a:ext>
              </a:extLst>
            </p:cNvPr>
            <p:cNvCxnSpPr>
              <a:cxnSpLocks/>
            </p:cNvCxnSpPr>
            <p:nvPr/>
          </p:nvCxnSpPr>
          <p:spPr>
            <a:xfrm>
              <a:off x="-137160" y="3054095"/>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7E971A53-371A-96C1-C7C5-A01ED5122FBA}"/>
                </a:ext>
              </a:extLst>
            </p:cNvPr>
            <p:cNvCxnSpPr>
              <a:cxnSpLocks/>
            </p:cNvCxnSpPr>
            <p:nvPr/>
          </p:nvCxnSpPr>
          <p:spPr>
            <a:xfrm>
              <a:off x="-137160" y="3813968"/>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E4C982BE-12BC-7A86-6C22-27961D484691}"/>
                </a:ext>
              </a:extLst>
            </p:cNvPr>
            <p:cNvCxnSpPr>
              <a:cxnSpLocks/>
            </p:cNvCxnSpPr>
            <p:nvPr/>
          </p:nvCxnSpPr>
          <p:spPr>
            <a:xfrm>
              <a:off x="-137160" y="4573841"/>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80691F67-0791-5BC5-472C-0D5602D9F4A1}"/>
                </a:ext>
              </a:extLst>
            </p:cNvPr>
            <p:cNvCxnSpPr>
              <a:cxnSpLocks/>
            </p:cNvCxnSpPr>
            <p:nvPr/>
          </p:nvCxnSpPr>
          <p:spPr>
            <a:xfrm>
              <a:off x="-137160" y="5333714"/>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7CB5467A-8CA1-0144-F546-D51F9A7F8892}"/>
                </a:ext>
              </a:extLst>
            </p:cNvPr>
            <p:cNvCxnSpPr>
              <a:cxnSpLocks/>
            </p:cNvCxnSpPr>
            <p:nvPr/>
          </p:nvCxnSpPr>
          <p:spPr>
            <a:xfrm>
              <a:off x="-137160" y="6093587"/>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53B18454-E96B-CE1C-02F6-FDA501EF8F10}"/>
                </a:ext>
              </a:extLst>
            </p:cNvPr>
            <p:cNvCxnSpPr>
              <a:cxnSpLocks/>
            </p:cNvCxnSpPr>
            <p:nvPr/>
          </p:nvCxnSpPr>
          <p:spPr>
            <a:xfrm>
              <a:off x="12207240" y="302895"/>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FEAA7342-96E4-5949-529A-2F38C017FBB8}"/>
                </a:ext>
              </a:extLst>
            </p:cNvPr>
            <p:cNvCxnSpPr>
              <a:cxnSpLocks/>
            </p:cNvCxnSpPr>
            <p:nvPr/>
          </p:nvCxnSpPr>
          <p:spPr>
            <a:xfrm>
              <a:off x="12207240" y="774476"/>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CDD72FA0-3598-A9C5-4E8D-17FD80408BB8}"/>
                </a:ext>
              </a:extLst>
            </p:cNvPr>
            <p:cNvCxnSpPr>
              <a:cxnSpLocks/>
            </p:cNvCxnSpPr>
            <p:nvPr/>
          </p:nvCxnSpPr>
          <p:spPr>
            <a:xfrm>
              <a:off x="12207240" y="1534349"/>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85CA7FBC-ACC8-EC86-298B-515F4623C2A6}"/>
                </a:ext>
              </a:extLst>
            </p:cNvPr>
            <p:cNvCxnSpPr>
              <a:cxnSpLocks/>
            </p:cNvCxnSpPr>
            <p:nvPr/>
          </p:nvCxnSpPr>
          <p:spPr>
            <a:xfrm>
              <a:off x="12207240" y="2294222"/>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4CF8D118-98CC-0CEA-ADD7-87D244774639}"/>
                </a:ext>
              </a:extLst>
            </p:cNvPr>
            <p:cNvCxnSpPr>
              <a:cxnSpLocks/>
            </p:cNvCxnSpPr>
            <p:nvPr/>
          </p:nvCxnSpPr>
          <p:spPr>
            <a:xfrm>
              <a:off x="12207240" y="3054095"/>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15177543-6239-21AF-DD61-5A3C46299BB3}"/>
                </a:ext>
              </a:extLst>
            </p:cNvPr>
            <p:cNvCxnSpPr>
              <a:cxnSpLocks/>
            </p:cNvCxnSpPr>
            <p:nvPr/>
          </p:nvCxnSpPr>
          <p:spPr>
            <a:xfrm>
              <a:off x="12207240" y="3813968"/>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C6B0DA67-20A4-3E60-4D9F-3D375BCE49F2}"/>
                </a:ext>
              </a:extLst>
            </p:cNvPr>
            <p:cNvCxnSpPr>
              <a:cxnSpLocks/>
            </p:cNvCxnSpPr>
            <p:nvPr/>
          </p:nvCxnSpPr>
          <p:spPr>
            <a:xfrm>
              <a:off x="12207240" y="4573841"/>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394DC025-63CE-5478-C87E-C4E698ED093B}"/>
                </a:ext>
              </a:extLst>
            </p:cNvPr>
            <p:cNvCxnSpPr>
              <a:cxnSpLocks/>
            </p:cNvCxnSpPr>
            <p:nvPr/>
          </p:nvCxnSpPr>
          <p:spPr>
            <a:xfrm>
              <a:off x="12207240" y="5333714"/>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1C01CEBE-A30D-9CBA-FD92-F57A59EA561F}"/>
                </a:ext>
              </a:extLst>
            </p:cNvPr>
            <p:cNvCxnSpPr>
              <a:cxnSpLocks/>
            </p:cNvCxnSpPr>
            <p:nvPr/>
          </p:nvCxnSpPr>
          <p:spPr>
            <a:xfrm>
              <a:off x="12207240" y="6093587"/>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9331F896-E4B3-52AB-4584-192563EEB638}"/>
                </a:ext>
              </a:extLst>
            </p:cNvPr>
            <p:cNvCxnSpPr>
              <a:cxnSpLocks/>
            </p:cNvCxnSpPr>
            <p:nvPr userDrawn="1"/>
          </p:nvCxnSpPr>
          <p:spPr>
            <a:xfrm>
              <a:off x="-137160" y="6565392"/>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796DFFF9-3CAB-6758-F846-9FA6A55EDEA8}"/>
                </a:ext>
              </a:extLst>
            </p:cNvPr>
            <p:cNvCxnSpPr>
              <a:cxnSpLocks/>
            </p:cNvCxnSpPr>
            <p:nvPr userDrawn="1"/>
          </p:nvCxnSpPr>
          <p:spPr>
            <a:xfrm>
              <a:off x="12207240" y="6565392"/>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5" name="図プレースホルダー 1">
            <a:extLst>
              <a:ext uri="{FF2B5EF4-FFF2-40B4-BE49-F238E27FC236}">
                <a16:creationId xmlns:a16="http://schemas.microsoft.com/office/drawing/2014/main" id="{0AE3A54A-2DB0-E63B-5FF8-308E81746528}"/>
              </a:ext>
            </a:extLst>
          </p:cNvPr>
          <p:cNvSpPr>
            <a:spLocks noGrp="1"/>
          </p:cNvSpPr>
          <p:nvPr>
            <p:ph type="pic" sz="quarter" idx="15"/>
          </p:nvPr>
        </p:nvSpPr>
        <p:spPr>
          <a:xfrm>
            <a:off x="0" y="-1"/>
            <a:ext cx="12188952" cy="6089903"/>
          </a:xfrm>
          <a:solidFill>
            <a:srgbClr val="E0E0E0"/>
          </a:solidFill>
        </p:spPr>
        <p:txBody>
          <a:bodyPr anchor="ctr"/>
          <a:lstStyle>
            <a:lvl1pPr algn="ctr">
              <a:defRPr>
                <a:solidFill>
                  <a:srgbClr val="D02670"/>
                </a:solidFill>
              </a:defRPr>
            </a:lvl1pPr>
          </a:lstStyle>
          <a:p>
            <a:r>
              <a:rPr kumimoji="1" lang="ja-JP" altLang="en-US"/>
              <a:t>アイコンをクリックして図を追加</a:t>
            </a:r>
          </a:p>
        </p:txBody>
      </p:sp>
      <p:sp>
        <p:nvSpPr>
          <p:cNvPr id="3" name="グラフィックス 3">
            <a:extLst>
              <a:ext uri="{FF2B5EF4-FFF2-40B4-BE49-F238E27FC236}">
                <a16:creationId xmlns:a16="http://schemas.microsoft.com/office/drawing/2014/main" id="{29DFE3EB-17BA-C9B7-EB66-A88DFD070B44}"/>
              </a:ext>
            </a:extLst>
          </p:cNvPr>
          <p:cNvSpPr>
            <a:spLocks noChangeAspect="1"/>
          </p:cNvSpPr>
          <p:nvPr userDrawn="1"/>
        </p:nvSpPr>
        <p:spPr>
          <a:xfrm>
            <a:off x="11185445" y="6288883"/>
            <a:ext cx="769062" cy="283732"/>
          </a:xfrm>
          <a:custGeom>
            <a:avLst/>
            <a:gdLst>
              <a:gd name="connsiteX0" fmla="*/ -158 w 4035240"/>
              <a:gd name="connsiteY0" fmla="*/ 1394109 h 1502868"/>
              <a:gd name="connsiteX1" fmla="*/ 731541 w 4035240"/>
              <a:gd name="connsiteY1" fmla="*/ 1394109 h 1502868"/>
              <a:gd name="connsiteX2" fmla="*/ 731541 w 4035240"/>
              <a:gd name="connsiteY2" fmla="*/ 1498442 h 1502868"/>
              <a:gd name="connsiteX3" fmla="*/ -158 w 4035240"/>
              <a:gd name="connsiteY3" fmla="*/ 1498442 h 1502868"/>
              <a:gd name="connsiteX4" fmla="*/ -158 w 4035240"/>
              <a:gd name="connsiteY4" fmla="*/ 1299261 h 1502868"/>
              <a:gd name="connsiteX5" fmla="*/ 731541 w 4035240"/>
              <a:gd name="connsiteY5" fmla="*/ 1299261 h 1502868"/>
              <a:gd name="connsiteX6" fmla="*/ 731541 w 4035240"/>
              <a:gd name="connsiteY6" fmla="*/ 1194928 h 1502868"/>
              <a:gd name="connsiteX7" fmla="*/ -158 w 4035240"/>
              <a:gd name="connsiteY7" fmla="*/ 1194928 h 1502868"/>
              <a:gd name="connsiteX8" fmla="*/ 208899 w 4035240"/>
              <a:gd name="connsiteY8" fmla="*/ 1100080 h 1502868"/>
              <a:gd name="connsiteX9" fmla="*/ 522484 w 4035240"/>
              <a:gd name="connsiteY9" fmla="*/ 1100080 h 1502868"/>
              <a:gd name="connsiteX10" fmla="*/ 522484 w 4035240"/>
              <a:gd name="connsiteY10" fmla="*/ 995747 h 1502868"/>
              <a:gd name="connsiteX11" fmla="*/ 208899 w 4035240"/>
              <a:gd name="connsiteY11" fmla="*/ 995747 h 1502868"/>
              <a:gd name="connsiteX12" fmla="*/ 208899 w 4035240"/>
              <a:gd name="connsiteY12" fmla="*/ 900899 h 1502868"/>
              <a:gd name="connsiteX13" fmla="*/ 522484 w 4035240"/>
              <a:gd name="connsiteY13" fmla="*/ 900899 h 1502868"/>
              <a:gd name="connsiteX14" fmla="*/ 522484 w 4035240"/>
              <a:gd name="connsiteY14" fmla="*/ 796566 h 1502868"/>
              <a:gd name="connsiteX15" fmla="*/ 208899 w 4035240"/>
              <a:gd name="connsiteY15" fmla="*/ 796566 h 1502868"/>
              <a:gd name="connsiteX16" fmla="*/ 208899 w 4035240"/>
              <a:gd name="connsiteY16" fmla="*/ 701718 h 1502868"/>
              <a:gd name="connsiteX17" fmla="*/ 522484 w 4035240"/>
              <a:gd name="connsiteY17" fmla="*/ 701718 h 1502868"/>
              <a:gd name="connsiteX18" fmla="*/ 522484 w 4035240"/>
              <a:gd name="connsiteY18" fmla="*/ 597385 h 1502868"/>
              <a:gd name="connsiteX19" fmla="*/ 208899 w 4035240"/>
              <a:gd name="connsiteY19" fmla="*/ 597385 h 1502868"/>
              <a:gd name="connsiteX20" fmla="*/ 522484 w 4035240"/>
              <a:gd name="connsiteY20" fmla="*/ 398204 h 1502868"/>
              <a:gd name="connsiteX21" fmla="*/ 208899 w 4035240"/>
              <a:gd name="connsiteY21" fmla="*/ 398204 h 1502868"/>
              <a:gd name="connsiteX22" fmla="*/ 208899 w 4035240"/>
              <a:gd name="connsiteY22" fmla="*/ 502537 h 1502868"/>
              <a:gd name="connsiteX23" fmla="*/ 522484 w 4035240"/>
              <a:gd name="connsiteY23" fmla="*/ 502537 h 1502868"/>
              <a:gd name="connsiteX24" fmla="*/ -158 w 4035240"/>
              <a:gd name="connsiteY24" fmla="*/ 303356 h 1502868"/>
              <a:gd name="connsiteX25" fmla="*/ 731541 w 4035240"/>
              <a:gd name="connsiteY25" fmla="*/ 303356 h 1502868"/>
              <a:gd name="connsiteX26" fmla="*/ 731541 w 4035240"/>
              <a:gd name="connsiteY26" fmla="*/ 199023 h 1502868"/>
              <a:gd name="connsiteX27" fmla="*/ -158 w 4035240"/>
              <a:gd name="connsiteY27" fmla="*/ 199023 h 1502868"/>
              <a:gd name="connsiteX28" fmla="*/ -158 w 4035240"/>
              <a:gd name="connsiteY28" fmla="*/ 104175 h 1502868"/>
              <a:gd name="connsiteX29" fmla="*/ 731541 w 4035240"/>
              <a:gd name="connsiteY29" fmla="*/ 104175 h 1502868"/>
              <a:gd name="connsiteX30" fmla="*/ 731541 w 4035240"/>
              <a:gd name="connsiteY30" fmla="*/ -158 h 1502868"/>
              <a:gd name="connsiteX31" fmla="*/ -158 w 4035240"/>
              <a:gd name="connsiteY31" fmla="*/ -158 h 1502868"/>
              <a:gd name="connsiteX32" fmla="*/ 836070 w 4035240"/>
              <a:gd name="connsiteY32" fmla="*/ 1299261 h 1502868"/>
              <a:gd name="connsiteX33" fmla="*/ 1951389 w 4035240"/>
              <a:gd name="connsiteY33" fmla="*/ 1299261 h 1502868"/>
              <a:gd name="connsiteX34" fmla="*/ 1993390 w 4035240"/>
              <a:gd name="connsiteY34" fmla="*/ 1194928 h 1502868"/>
              <a:gd name="connsiteX35" fmla="*/ 836070 w 4035240"/>
              <a:gd name="connsiteY35" fmla="*/ 1194928 h 1502868"/>
              <a:gd name="connsiteX36" fmla="*/ 1864060 w 4035240"/>
              <a:gd name="connsiteY36" fmla="*/ 796566 h 1502868"/>
              <a:gd name="connsiteX37" fmla="*/ 1045127 w 4035240"/>
              <a:gd name="connsiteY37" fmla="*/ 796566 h 1502868"/>
              <a:gd name="connsiteX38" fmla="*/ 1045127 w 4035240"/>
              <a:gd name="connsiteY38" fmla="*/ 900899 h 1502868"/>
              <a:gd name="connsiteX39" fmla="*/ 1951293 w 4035240"/>
              <a:gd name="connsiteY39" fmla="*/ 900899 h 1502868"/>
              <a:gd name="connsiteX40" fmla="*/ 1864060 w 4035240"/>
              <a:gd name="connsiteY40" fmla="*/ 796566 h 1502868"/>
              <a:gd name="connsiteX41" fmla="*/ 1045127 w 4035240"/>
              <a:gd name="connsiteY41" fmla="*/ 597385 h 1502868"/>
              <a:gd name="connsiteX42" fmla="*/ 1045127 w 4035240"/>
              <a:gd name="connsiteY42" fmla="*/ 701718 h 1502868"/>
              <a:gd name="connsiteX43" fmla="*/ 1864060 w 4035240"/>
              <a:gd name="connsiteY43" fmla="*/ 701718 h 1502868"/>
              <a:gd name="connsiteX44" fmla="*/ 1951293 w 4035240"/>
              <a:gd name="connsiteY44" fmla="*/ 597385 h 1502868"/>
              <a:gd name="connsiteX45" fmla="*/ 1951389 w 4035240"/>
              <a:gd name="connsiteY45" fmla="*/ 199023 h 1502868"/>
              <a:gd name="connsiteX46" fmla="*/ 836070 w 4035240"/>
              <a:gd name="connsiteY46" fmla="*/ 199023 h 1502868"/>
              <a:gd name="connsiteX47" fmla="*/ 836070 w 4035240"/>
              <a:gd name="connsiteY47" fmla="*/ 303356 h 1502868"/>
              <a:gd name="connsiteX48" fmla="*/ 1993390 w 4035240"/>
              <a:gd name="connsiteY48" fmla="*/ 303356 h 1502868"/>
              <a:gd name="connsiteX49" fmla="*/ 1951389 w 4035240"/>
              <a:gd name="connsiteY49" fmla="*/ 199023 h 1502868"/>
              <a:gd name="connsiteX50" fmla="*/ 1605779 w 4035240"/>
              <a:gd name="connsiteY50" fmla="*/ -158 h 1502868"/>
              <a:gd name="connsiteX51" fmla="*/ 836070 w 4035240"/>
              <a:gd name="connsiteY51" fmla="*/ -158 h 1502868"/>
              <a:gd name="connsiteX52" fmla="*/ 836070 w 4035240"/>
              <a:gd name="connsiteY52" fmla="*/ 104175 h 1502868"/>
              <a:gd name="connsiteX53" fmla="*/ 1874988 w 4035240"/>
              <a:gd name="connsiteY53" fmla="*/ 104175 h 1502868"/>
              <a:gd name="connsiteX54" fmla="*/ 1605779 w 4035240"/>
              <a:gd name="connsiteY54" fmla="*/ -158 h 1502868"/>
              <a:gd name="connsiteX55" fmla="*/ 1045127 w 4035240"/>
              <a:gd name="connsiteY55" fmla="*/ 502537 h 1502868"/>
              <a:gd name="connsiteX56" fmla="*/ 1358712 w 4035240"/>
              <a:gd name="connsiteY56" fmla="*/ 502537 h 1502868"/>
              <a:gd name="connsiteX57" fmla="*/ 1358712 w 4035240"/>
              <a:gd name="connsiteY57" fmla="*/ 398204 h 1502868"/>
              <a:gd name="connsiteX58" fmla="*/ 1045127 w 4035240"/>
              <a:gd name="connsiteY58" fmla="*/ 398204 h 1502868"/>
              <a:gd name="connsiteX59" fmla="*/ 1653292 w 4035240"/>
              <a:gd name="connsiteY59" fmla="*/ 502537 h 1502868"/>
              <a:gd name="connsiteX60" fmla="*/ 1990919 w 4035240"/>
              <a:gd name="connsiteY60" fmla="*/ 502537 h 1502868"/>
              <a:gd name="connsiteX61" fmla="*/ 2004888 w 4035240"/>
              <a:gd name="connsiteY61" fmla="*/ 398204 h 1502868"/>
              <a:gd name="connsiteX62" fmla="*/ 1653292 w 4035240"/>
              <a:gd name="connsiteY62" fmla="*/ 398204 h 1502868"/>
              <a:gd name="connsiteX63" fmla="*/ 1045127 w 4035240"/>
              <a:gd name="connsiteY63" fmla="*/ 1100080 h 1502868"/>
              <a:gd name="connsiteX64" fmla="*/ 1358712 w 4035240"/>
              <a:gd name="connsiteY64" fmla="*/ 1100080 h 1502868"/>
              <a:gd name="connsiteX65" fmla="*/ 1358712 w 4035240"/>
              <a:gd name="connsiteY65" fmla="*/ 995747 h 1502868"/>
              <a:gd name="connsiteX66" fmla="*/ 1045127 w 4035240"/>
              <a:gd name="connsiteY66" fmla="*/ 995747 h 1502868"/>
              <a:gd name="connsiteX67" fmla="*/ 1653292 w 4035240"/>
              <a:gd name="connsiteY67" fmla="*/ 995747 h 1502868"/>
              <a:gd name="connsiteX68" fmla="*/ 1653292 w 4035240"/>
              <a:gd name="connsiteY68" fmla="*/ 1100080 h 1502868"/>
              <a:gd name="connsiteX69" fmla="*/ 2004888 w 4035240"/>
              <a:gd name="connsiteY69" fmla="*/ 1100080 h 1502868"/>
              <a:gd name="connsiteX70" fmla="*/ 1990919 w 4035240"/>
              <a:gd name="connsiteY70" fmla="*/ 995747 h 1502868"/>
              <a:gd name="connsiteX71" fmla="*/ 836070 w 4035240"/>
              <a:gd name="connsiteY71" fmla="*/ 1498442 h 1502868"/>
              <a:gd name="connsiteX72" fmla="*/ 1605779 w 4035240"/>
              <a:gd name="connsiteY72" fmla="*/ 1498442 h 1502868"/>
              <a:gd name="connsiteX73" fmla="*/ 1874988 w 4035240"/>
              <a:gd name="connsiteY73" fmla="*/ 1394109 h 1502868"/>
              <a:gd name="connsiteX74" fmla="*/ 836070 w 4035240"/>
              <a:gd name="connsiteY74" fmla="*/ 1394109 h 1502868"/>
              <a:gd name="connsiteX75" fmla="*/ 2926639 w 4035240"/>
              <a:gd name="connsiteY75" fmla="*/ 1498442 h 1502868"/>
              <a:gd name="connsiteX76" fmla="*/ 2962939 w 4035240"/>
              <a:gd name="connsiteY76" fmla="*/ 1394109 h 1502868"/>
              <a:gd name="connsiteX77" fmla="*/ 2890339 w 4035240"/>
              <a:gd name="connsiteY77" fmla="*/ 1394109 h 1502868"/>
              <a:gd name="connsiteX78" fmla="*/ 2856985 w 4035240"/>
              <a:gd name="connsiteY78" fmla="*/ 1299261 h 1502868"/>
              <a:gd name="connsiteX79" fmla="*/ 2996293 w 4035240"/>
              <a:gd name="connsiteY79" fmla="*/ 1299261 h 1502868"/>
              <a:gd name="connsiteX80" fmla="*/ 3033068 w 4035240"/>
              <a:gd name="connsiteY80" fmla="*/ 1194928 h 1502868"/>
              <a:gd name="connsiteX81" fmla="*/ 2820210 w 4035240"/>
              <a:gd name="connsiteY81" fmla="*/ 1194928 h 1502868"/>
              <a:gd name="connsiteX82" fmla="*/ 2786856 w 4035240"/>
              <a:gd name="connsiteY82" fmla="*/ 1100080 h 1502868"/>
              <a:gd name="connsiteX83" fmla="*/ 3066422 w 4035240"/>
              <a:gd name="connsiteY83" fmla="*/ 1100080 h 1502868"/>
              <a:gd name="connsiteX84" fmla="*/ 3103102 w 4035240"/>
              <a:gd name="connsiteY84" fmla="*/ 995747 h 1502868"/>
              <a:gd name="connsiteX85" fmla="*/ 2750176 w 4035240"/>
              <a:gd name="connsiteY85" fmla="*/ 995747 h 1502868"/>
              <a:gd name="connsiteX86" fmla="*/ 2716822 w 4035240"/>
              <a:gd name="connsiteY86" fmla="*/ 900899 h 1502868"/>
              <a:gd name="connsiteX87" fmla="*/ 3136456 w 4035240"/>
              <a:gd name="connsiteY87" fmla="*/ 900899 h 1502868"/>
              <a:gd name="connsiteX88" fmla="*/ 3173136 w 4035240"/>
              <a:gd name="connsiteY88" fmla="*/ 796566 h 1502868"/>
              <a:gd name="connsiteX89" fmla="*/ 2680142 w 4035240"/>
              <a:gd name="connsiteY89" fmla="*/ 796566 h 1502868"/>
              <a:gd name="connsiteX90" fmla="*/ 2299468 w 4035240"/>
              <a:gd name="connsiteY90" fmla="*/ 502537 h 1502868"/>
              <a:gd name="connsiteX91" fmla="*/ 2864207 w 4035240"/>
              <a:gd name="connsiteY91" fmla="*/ 502537 h 1502868"/>
              <a:gd name="connsiteX92" fmla="*/ 2827907 w 4035240"/>
              <a:gd name="connsiteY92" fmla="*/ 398204 h 1502868"/>
              <a:gd name="connsiteX93" fmla="*/ 2299468 w 4035240"/>
              <a:gd name="connsiteY93" fmla="*/ 398204 h 1502868"/>
              <a:gd name="connsiteX94" fmla="*/ 3058440 w 4035240"/>
              <a:gd name="connsiteY94" fmla="*/ 303356 h 1502868"/>
              <a:gd name="connsiteX95" fmla="*/ 3762867 w 4035240"/>
              <a:gd name="connsiteY95" fmla="*/ 303356 h 1502868"/>
              <a:gd name="connsiteX96" fmla="*/ 3762867 w 4035240"/>
              <a:gd name="connsiteY96" fmla="*/ 199023 h 1502868"/>
              <a:gd name="connsiteX97" fmla="*/ 3094835 w 4035240"/>
              <a:gd name="connsiteY97" fmla="*/ 199023 h 1502868"/>
              <a:gd name="connsiteX98" fmla="*/ 3164204 w 4035240"/>
              <a:gd name="connsiteY98" fmla="*/ -158 h 1502868"/>
              <a:gd name="connsiteX99" fmla="*/ 3127904 w 4035240"/>
              <a:gd name="connsiteY99" fmla="*/ 104175 h 1502868"/>
              <a:gd name="connsiteX100" fmla="*/ 3762867 w 4035240"/>
              <a:gd name="connsiteY100" fmla="*/ 104175 h 1502868"/>
              <a:gd name="connsiteX101" fmla="*/ 3762867 w 4035240"/>
              <a:gd name="connsiteY101" fmla="*/ -158 h 1502868"/>
              <a:gd name="connsiteX102" fmla="*/ 2090411 w 4035240"/>
              <a:gd name="connsiteY102" fmla="*/ 1498442 h 1502868"/>
              <a:gd name="connsiteX103" fmla="*/ 2613054 w 4035240"/>
              <a:gd name="connsiteY103" fmla="*/ 1498442 h 1502868"/>
              <a:gd name="connsiteX104" fmla="*/ 2613054 w 4035240"/>
              <a:gd name="connsiteY104" fmla="*/ 1394109 h 1502868"/>
              <a:gd name="connsiteX105" fmla="*/ 2090411 w 4035240"/>
              <a:gd name="connsiteY105" fmla="*/ 1394109 h 1502868"/>
              <a:gd name="connsiteX106" fmla="*/ 2090411 w 4035240"/>
              <a:gd name="connsiteY106" fmla="*/ 1299261 h 1502868"/>
              <a:gd name="connsiteX107" fmla="*/ 2613054 w 4035240"/>
              <a:gd name="connsiteY107" fmla="*/ 1299261 h 1502868"/>
              <a:gd name="connsiteX108" fmla="*/ 2613054 w 4035240"/>
              <a:gd name="connsiteY108" fmla="*/ 1194928 h 1502868"/>
              <a:gd name="connsiteX109" fmla="*/ 2090411 w 4035240"/>
              <a:gd name="connsiteY109" fmla="*/ 1194928 h 1502868"/>
              <a:gd name="connsiteX110" fmla="*/ 2299468 w 4035240"/>
              <a:gd name="connsiteY110" fmla="*/ 1100080 h 1502868"/>
              <a:gd name="connsiteX111" fmla="*/ 2613054 w 4035240"/>
              <a:gd name="connsiteY111" fmla="*/ 1100080 h 1502868"/>
              <a:gd name="connsiteX112" fmla="*/ 2613054 w 4035240"/>
              <a:gd name="connsiteY112" fmla="*/ 995747 h 1502868"/>
              <a:gd name="connsiteX113" fmla="*/ 2299468 w 4035240"/>
              <a:gd name="connsiteY113" fmla="*/ 995747 h 1502868"/>
              <a:gd name="connsiteX114" fmla="*/ 2299468 w 4035240"/>
              <a:gd name="connsiteY114" fmla="*/ 900899 h 1502868"/>
              <a:gd name="connsiteX115" fmla="*/ 2613054 w 4035240"/>
              <a:gd name="connsiteY115" fmla="*/ 900899 h 1502868"/>
              <a:gd name="connsiteX116" fmla="*/ 2613054 w 4035240"/>
              <a:gd name="connsiteY116" fmla="*/ 796566 h 1502868"/>
              <a:gd name="connsiteX117" fmla="*/ 2299468 w 4035240"/>
              <a:gd name="connsiteY117" fmla="*/ 796566 h 1502868"/>
              <a:gd name="connsiteX118" fmla="*/ 3553810 w 4035240"/>
              <a:gd name="connsiteY118" fmla="*/ 398204 h 1502868"/>
              <a:gd name="connsiteX119" fmla="*/ 3025371 w 4035240"/>
              <a:gd name="connsiteY119" fmla="*/ 398204 h 1502868"/>
              <a:gd name="connsiteX120" fmla="*/ 2989071 w 4035240"/>
              <a:gd name="connsiteY120" fmla="*/ 502537 h 1502868"/>
              <a:gd name="connsiteX121" fmla="*/ 3553810 w 4035240"/>
              <a:gd name="connsiteY121" fmla="*/ 502537 h 1502868"/>
              <a:gd name="connsiteX122" fmla="*/ 3240225 w 4035240"/>
              <a:gd name="connsiteY122" fmla="*/ 701718 h 1502868"/>
              <a:gd name="connsiteX123" fmla="*/ 3553810 w 4035240"/>
              <a:gd name="connsiteY123" fmla="*/ 701718 h 1502868"/>
              <a:gd name="connsiteX124" fmla="*/ 3553810 w 4035240"/>
              <a:gd name="connsiteY124" fmla="*/ 597385 h 1502868"/>
              <a:gd name="connsiteX125" fmla="*/ 2956002 w 4035240"/>
              <a:gd name="connsiteY125" fmla="*/ 597385 h 1502868"/>
              <a:gd name="connsiteX126" fmla="*/ 2926639 w 4035240"/>
              <a:gd name="connsiteY126" fmla="*/ 681705 h 1502868"/>
              <a:gd name="connsiteX127" fmla="*/ 2897276 w 4035240"/>
              <a:gd name="connsiteY127" fmla="*/ 597385 h 1502868"/>
              <a:gd name="connsiteX128" fmla="*/ 2299468 w 4035240"/>
              <a:gd name="connsiteY128" fmla="*/ 597385 h 1502868"/>
              <a:gd name="connsiteX129" fmla="*/ 2299468 w 4035240"/>
              <a:gd name="connsiteY129" fmla="*/ 701718 h 1502868"/>
              <a:gd name="connsiteX130" fmla="*/ 2613054 w 4035240"/>
              <a:gd name="connsiteY130" fmla="*/ 701718 h 1502868"/>
              <a:gd name="connsiteX131" fmla="*/ 2613054 w 4035240"/>
              <a:gd name="connsiteY131" fmla="*/ 605827 h 1502868"/>
              <a:gd name="connsiteX132" fmla="*/ 2646788 w 4035240"/>
              <a:gd name="connsiteY132" fmla="*/ 701718 h 1502868"/>
              <a:gd name="connsiteX133" fmla="*/ 3206491 w 4035240"/>
              <a:gd name="connsiteY133" fmla="*/ 701718 h 1502868"/>
              <a:gd name="connsiteX134" fmla="*/ 3240225 w 4035240"/>
              <a:gd name="connsiteY134" fmla="*/ 605827 h 1502868"/>
              <a:gd name="connsiteX135" fmla="*/ 3553810 w 4035240"/>
              <a:gd name="connsiteY135" fmla="*/ 796566 h 1502868"/>
              <a:gd name="connsiteX136" fmla="*/ 3240225 w 4035240"/>
              <a:gd name="connsiteY136" fmla="*/ 796566 h 1502868"/>
              <a:gd name="connsiteX137" fmla="*/ 3240225 w 4035240"/>
              <a:gd name="connsiteY137" fmla="*/ 900899 h 1502868"/>
              <a:gd name="connsiteX138" fmla="*/ 3553810 w 4035240"/>
              <a:gd name="connsiteY138" fmla="*/ 900899 h 1502868"/>
              <a:gd name="connsiteX139" fmla="*/ 3240225 w 4035240"/>
              <a:gd name="connsiteY139" fmla="*/ 1100080 h 1502868"/>
              <a:gd name="connsiteX140" fmla="*/ 3553810 w 4035240"/>
              <a:gd name="connsiteY140" fmla="*/ 1100080 h 1502868"/>
              <a:gd name="connsiteX141" fmla="*/ 3553810 w 4035240"/>
              <a:gd name="connsiteY141" fmla="*/ 995747 h 1502868"/>
              <a:gd name="connsiteX142" fmla="*/ 3240225 w 4035240"/>
              <a:gd name="connsiteY142" fmla="*/ 995747 h 1502868"/>
              <a:gd name="connsiteX143" fmla="*/ 3240225 w 4035240"/>
              <a:gd name="connsiteY143" fmla="*/ 1299261 h 1502868"/>
              <a:gd name="connsiteX144" fmla="*/ 3762867 w 4035240"/>
              <a:gd name="connsiteY144" fmla="*/ 1299261 h 1502868"/>
              <a:gd name="connsiteX145" fmla="*/ 3762867 w 4035240"/>
              <a:gd name="connsiteY145" fmla="*/ 1194928 h 1502868"/>
              <a:gd name="connsiteX146" fmla="*/ 3240225 w 4035240"/>
              <a:gd name="connsiteY146" fmla="*/ 1194928 h 1502868"/>
              <a:gd name="connsiteX147" fmla="*/ 3240225 w 4035240"/>
              <a:gd name="connsiteY147" fmla="*/ 1498442 h 1502868"/>
              <a:gd name="connsiteX148" fmla="*/ 3762867 w 4035240"/>
              <a:gd name="connsiteY148" fmla="*/ 1498442 h 1502868"/>
              <a:gd name="connsiteX149" fmla="*/ 3762867 w 4035240"/>
              <a:gd name="connsiteY149" fmla="*/ 1394109 h 1502868"/>
              <a:gd name="connsiteX150" fmla="*/ 3240225 w 4035240"/>
              <a:gd name="connsiteY150" fmla="*/ 1394109 h 1502868"/>
              <a:gd name="connsiteX151" fmla="*/ 2794838 w 4035240"/>
              <a:gd name="connsiteY151" fmla="*/ 303356 h 1502868"/>
              <a:gd name="connsiteX152" fmla="*/ 2758443 w 4035240"/>
              <a:gd name="connsiteY152" fmla="*/ 199023 h 1502868"/>
              <a:gd name="connsiteX153" fmla="*/ 2090411 w 4035240"/>
              <a:gd name="connsiteY153" fmla="*/ 199023 h 1502868"/>
              <a:gd name="connsiteX154" fmla="*/ 2090411 w 4035240"/>
              <a:gd name="connsiteY154" fmla="*/ 303356 h 1502868"/>
              <a:gd name="connsiteX155" fmla="*/ 2725469 w 4035240"/>
              <a:gd name="connsiteY155" fmla="*/ 104175 h 1502868"/>
              <a:gd name="connsiteX156" fmla="*/ 2689075 w 4035240"/>
              <a:gd name="connsiteY156" fmla="*/ -158 h 1502868"/>
              <a:gd name="connsiteX157" fmla="*/ 2090411 w 4035240"/>
              <a:gd name="connsiteY157" fmla="*/ -158 h 1502868"/>
              <a:gd name="connsiteX158" fmla="*/ 2090411 w 4035240"/>
              <a:gd name="connsiteY158" fmla="*/ 104175 h 1502868"/>
              <a:gd name="connsiteX159" fmla="*/ 3875283 w 4035240"/>
              <a:gd name="connsiteY159" fmla="*/ 1420572 h 1502868"/>
              <a:gd name="connsiteX160" fmla="*/ 3957540 w 4035240"/>
              <a:gd name="connsiteY160" fmla="*/ 1343211 h 1502868"/>
              <a:gd name="connsiteX161" fmla="*/ 4035046 w 4035240"/>
              <a:gd name="connsiteY161" fmla="*/ 1425315 h 1502868"/>
              <a:gd name="connsiteX162" fmla="*/ 3955105 w 4035240"/>
              <a:gd name="connsiteY162" fmla="*/ 1502711 h 1502868"/>
              <a:gd name="connsiteX163" fmla="*/ 3875445 w 4035240"/>
              <a:gd name="connsiteY163" fmla="*/ 1422311 h 1502868"/>
              <a:gd name="connsiteX164" fmla="*/ 3875474 w 4035240"/>
              <a:gd name="connsiteY164" fmla="*/ 1420572 h 1502868"/>
              <a:gd name="connsiteX165" fmla="*/ 4016206 w 4035240"/>
              <a:gd name="connsiteY165" fmla="*/ 1425789 h 1502868"/>
              <a:gd name="connsiteX166" fmla="*/ 4016206 w 4035240"/>
              <a:gd name="connsiteY166" fmla="*/ 1415450 h 1502868"/>
              <a:gd name="connsiteX167" fmla="*/ 3952743 w 4035240"/>
              <a:gd name="connsiteY167" fmla="*/ 1356915 h 1502868"/>
              <a:gd name="connsiteX168" fmla="*/ 3894098 w 4035240"/>
              <a:gd name="connsiteY168" fmla="*/ 1415450 h 1502868"/>
              <a:gd name="connsiteX169" fmla="*/ 3894098 w 4035240"/>
              <a:gd name="connsiteY169" fmla="*/ 1425789 h 1502868"/>
              <a:gd name="connsiteX170" fmla="*/ 3957561 w 4035240"/>
              <a:gd name="connsiteY170" fmla="*/ 1484324 h 1502868"/>
              <a:gd name="connsiteX171" fmla="*/ 4016206 w 4035240"/>
              <a:gd name="connsiteY171" fmla="*/ 1425789 h 1502868"/>
              <a:gd name="connsiteX172" fmla="*/ 3943416 w 4035240"/>
              <a:gd name="connsiteY172" fmla="*/ 1462874 h 1502868"/>
              <a:gd name="connsiteX173" fmla="*/ 3923081 w 4035240"/>
              <a:gd name="connsiteY173" fmla="*/ 1462874 h 1502868"/>
              <a:gd name="connsiteX174" fmla="*/ 3923081 w 4035240"/>
              <a:gd name="connsiteY174" fmla="*/ 1379598 h 1502868"/>
              <a:gd name="connsiteX175" fmla="*/ 3961091 w 4035240"/>
              <a:gd name="connsiteY175" fmla="*/ 1379598 h 1502868"/>
              <a:gd name="connsiteX176" fmla="*/ 3989418 w 4035240"/>
              <a:gd name="connsiteY176" fmla="*/ 1401360 h 1502868"/>
              <a:gd name="connsiteX177" fmla="*/ 3989599 w 4035240"/>
              <a:gd name="connsiteY177" fmla="*/ 1405871 h 1502868"/>
              <a:gd name="connsiteX178" fmla="*/ 3974489 w 4035240"/>
              <a:gd name="connsiteY178" fmla="*/ 1431005 h 1502868"/>
              <a:gd name="connsiteX179" fmla="*/ 3993495 w 4035240"/>
              <a:gd name="connsiteY179" fmla="*/ 1462874 h 1502868"/>
              <a:gd name="connsiteX180" fmla="*/ 3971164 w 4035240"/>
              <a:gd name="connsiteY180" fmla="*/ 1462874 h 1502868"/>
              <a:gd name="connsiteX181" fmla="*/ 3955580 w 4035240"/>
              <a:gd name="connsiteY181" fmla="*/ 1434420 h 1502868"/>
              <a:gd name="connsiteX182" fmla="*/ 3943416 w 4035240"/>
              <a:gd name="connsiteY182" fmla="*/ 1434420 h 1502868"/>
              <a:gd name="connsiteX183" fmla="*/ 3958620 w 4035240"/>
              <a:gd name="connsiteY183" fmla="*/ 1419055 h 1502868"/>
              <a:gd name="connsiteX184" fmla="*/ 3968123 w 4035240"/>
              <a:gd name="connsiteY184" fmla="*/ 1410234 h 1502868"/>
              <a:gd name="connsiteX185" fmla="*/ 3968123 w 4035240"/>
              <a:gd name="connsiteY185" fmla="*/ 1404258 h 1502868"/>
              <a:gd name="connsiteX186" fmla="*/ 3958620 w 4035240"/>
              <a:gd name="connsiteY186" fmla="*/ 1395532 h 1502868"/>
              <a:gd name="connsiteX187" fmla="*/ 3943416 w 4035240"/>
              <a:gd name="connsiteY187" fmla="*/ 1395532 h 1502868"/>
              <a:gd name="connsiteX188" fmla="*/ 3943416 w 4035240"/>
              <a:gd name="connsiteY188" fmla="*/ 1419055 h 150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4035240" h="1502868">
                <a:moveTo>
                  <a:pt x="-158" y="1394109"/>
                </a:moveTo>
                <a:lnTo>
                  <a:pt x="731541" y="1394109"/>
                </a:lnTo>
                <a:lnTo>
                  <a:pt x="731541" y="1498442"/>
                </a:lnTo>
                <a:lnTo>
                  <a:pt x="-158" y="1498442"/>
                </a:lnTo>
                <a:close/>
                <a:moveTo>
                  <a:pt x="-158" y="1299261"/>
                </a:moveTo>
                <a:lnTo>
                  <a:pt x="731541" y="1299261"/>
                </a:lnTo>
                <a:lnTo>
                  <a:pt x="731541" y="1194928"/>
                </a:lnTo>
                <a:lnTo>
                  <a:pt x="-158" y="1194928"/>
                </a:lnTo>
                <a:close/>
                <a:moveTo>
                  <a:pt x="208899" y="1100080"/>
                </a:moveTo>
                <a:lnTo>
                  <a:pt x="522484" y="1100080"/>
                </a:lnTo>
                <a:lnTo>
                  <a:pt x="522484" y="995747"/>
                </a:lnTo>
                <a:lnTo>
                  <a:pt x="208899" y="995747"/>
                </a:lnTo>
                <a:close/>
                <a:moveTo>
                  <a:pt x="208899" y="900899"/>
                </a:moveTo>
                <a:lnTo>
                  <a:pt x="522484" y="900899"/>
                </a:lnTo>
                <a:lnTo>
                  <a:pt x="522484" y="796566"/>
                </a:lnTo>
                <a:lnTo>
                  <a:pt x="208899" y="796566"/>
                </a:lnTo>
                <a:close/>
                <a:moveTo>
                  <a:pt x="208899" y="701718"/>
                </a:moveTo>
                <a:lnTo>
                  <a:pt x="522484" y="701718"/>
                </a:lnTo>
                <a:lnTo>
                  <a:pt x="522484" y="597385"/>
                </a:lnTo>
                <a:lnTo>
                  <a:pt x="208899" y="597385"/>
                </a:lnTo>
                <a:close/>
                <a:moveTo>
                  <a:pt x="522484" y="398204"/>
                </a:moveTo>
                <a:lnTo>
                  <a:pt x="208899" y="398204"/>
                </a:lnTo>
                <a:lnTo>
                  <a:pt x="208899" y="502537"/>
                </a:lnTo>
                <a:lnTo>
                  <a:pt x="522484" y="502537"/>
                </a:lnTo>
                <a:close/>
                <a:moveTo>
                  <a:pt x="-158" y="303356"/>
                </a:moveTo>
                <a:lnTo>
                  <a:pt x="731541" y="303356"/>
                </a:lnTo>
                <a:lnTo>
                  <a:pt x="731541" y="199023"/>
                </a:lnTo>
                <a:lnTo>
                  <a:pt x="-158" y="199023"/>
                </a:lnTo>
                <a:close/>
                <a:moveTo>
                  <a:pt x="-158" y="104175"/>
                </a:moveTo>
                <a:lnTo>
                  <a:pt x="731541" y="104175"/>
                </a:lnTo>
                <a:lnTo>
                  <a:pt x="731541" y="-158"/>
                </a:lnTo>
                <a:lnTo>
                  <a:pt x="-158" y="-158"/>
                </a:lnTo>
                <a:close/>
                <a:moveTo>
                  <a:pt x="836070" y="1299261"/>
                </a:moveTo>
                <a:lnTo>
                  <a:pt x="1951389" y="1299261"/>
                </a:lnTo>
                <a:cubicBezTo>
                  <a:pt x="1970288" y="1266654"/>
                  <a:pt x="1984432" y="1231523"/>
                  <a:pt x="1993390" y="1194928"/>
                </a:cubicBezTo>
                <a:lnTo>
                  <a:pt x="836070" y="1194928"/>
                </a:lnTo>
                <a:close/>
                <a:moveTo>
                  <a:pt x="1864060" y="796566"/>
                </a:moveTo>
                <a:lnTo>
                  <a:pt x="1045127" y="796566"/>
                </a:lnTo>
                <a:lnTo>
                  <a:pt x="1045127" y="900899"/>
                </a:lnTo>
                <a:lnTo>
                  <a:pt x="1951293" y="900899"/>
                </a:lnTo>
                <a:cubicBezTo>
                  <a:pt x="1928348" y="861440"/>
                  <a:pt x="1898850" y="826160"/>
                  <a:pt x="1864060" y="796566"/>
                </a:cubicBezTo>
                <a:close/>
                <a:moveTo>
                  <a:pt x="1045127" y="597385"/>
                </a:moveTo>
                <a:lnTo>
                  <a:pt x="1045127" y="701718"/>
                </a:lnTo>
                <a:lnTo>
                  <a:pt x="1864060" y="701718"/>
                </a:lnTo>
                <a:cubicBezTo>
                  <a:pt x="1898850" y="672125"/>
                  <a:pt x="1928348" y="636845"/>
                  <a:pt x="1951293" y="597385"/>
                </a:cubicBezTo>
                <a:close/>
                <a:moveTo>
                  <a:pt x="1951389" y="199023"/>
                </a:moveTo>
                <a:lnTo>
                  <a:pt x="836070" y="199023"/>
                </a:lnTo>
                <a:lnTo>
                  <a:pt x="836070" y="303356"/>
                </a:lnTo>
                <a:lnTo>
                  <a:pt x="1993390" y="303356"/>
                </a:lnTo>
                <a:cubicBezTo>
                  <a:pt x="1984432" y="266762"/>
                  <a:pt x="1970289" y="231630"/>
                  <a:pt x="1951389" y="199023"/>
                </a:cubicBezTo>
                <a:close/>
                <a:moveTo>
                  <a:pt x="1605779" y="-158"/>
                </a:moveTo>
                <a:lnTo>
                  <a:pt x="836070" y="-158"/>
                </a:lnTo>
                <a:lnTo>
                  <a:pt x="836070" y="104175"/>
                </a:lnTo>
                <a:lnTo>
                  <a:pt x="1874988" y="104175"/>
                </a:lnTo>
                <a:cubicBezTo>
                  <a:pt x="1801525" y="36948"/>
                  <a:pt x="1705445" y="-288"/>
                  <a:pt x="1605779" y="-158"/>
                </a:cubicBezTo>
                <a:close/>
                <a:moveTo>
                  <a:pt x="1045127" y="502537"/>
                </a:moveTo>
                <a:lnTo>
                  <a:pt x="1358712" y="502537"/>
                </a:lnTo>
                <a:lnTo>
                  <a:pt x="1358712" y="398204"/>
                </a:lnTo>
                <a:lnTo>
                  <a:pt x="1045127" y="398204"/>
                </a:lnTo>
                <a:close/>
                <a:moveTo>
                  <a:pt x="1653292" y="502537"/>
                </a:moveTo>
                <a:lnTo>
                  <a:pt x="1990919" y="502537"/>
                </a:lnTo>
                <a:cubicBezTo>
                  <a:pt x="2000179" y="468529"/>
                  <a:pt x="2004876" y="433446"/>
                  <a:pt x="2004888" y="398204"/>
                </a:cubicBezTo>
                <a:lnTo>
                  <a:pt x="1653292" y="398204"/>
                </a:lnTo>
                <a:close/>
                <a:moveTo>
                  <a:pt x="1045127" y="1100080"/>
                </a:moveTo>
                <a:lnTo>
                  <a:pt x="1358712" y="1100080"/>
                </a:lnTo>
                <a:lnTo>
                  <a:pt x="1358712" y="995747"/>
                </a:lnTo>
                <a:lnTo>
                  <a:pt x="1045127" y="995747"/>
                </a:lnTo>
                <a:close/>
                <a:moveTo>
                  <a:pt x="1653292" y="995747"/>
                </a:moveTo>
                <a:lnTo>
                  <a:pt x="1653292" y="1100080"/>
                </a:lnTo>
                <a:lnTo>
                  <a:pt x="2004888" y="1100080"/>
                </a:lnTo>
                <a:cubicBezTo>
                  <a:pt x="2004876" y="1064839"/>
                  <a:pt x="2000179" y="1029755"/>
                  <a:pt x="1990919" y="995747"/>
                </a:cubicBezTo>
                <a:close/>
                <a:moveTo>
                  <a:pt x="836070" y="1498442"/>
                </a:moveTo>
                <a:lnTo>
                  <a:pt x="1605779" y="1498442"/>
                </a:lnTo>
                <a:cubicBezTo>
                  <a:pt x="1705471" y="1498712"/>
                  <a:pt x="1801600" y="1461457"/>
                  <a:pt x="1874988" y="1394109"/>
                </a:cubicBezTo>
                <a:lnTo>
                  <a:pt x="836070" y="1394109"/>
                </a:lnTo>
                <a:close/>
                <a:moveTo>
                  <a:pt x="2926639" y="1498442"/>
                </a:moveTo>
                <a:lnTo>
                  <a:pt x="2962939" y="1394109"/>
                </a:lnTo>
                <a:lnTo>
                  <a:pt x="2890339" y="1394109"/>
                </a:lnTo>
                <a:close/>
                <a:moveTo>
                  <a:pt x="2856985" y="1299261"/>
                </a:moveTo>
                <a:lnTo>
                  <a:pt x="2996293" y="1299261"/>
                </a:lnTo>
                <a:lnTo>
                  <a:pt x="3033068" y="1194928"/>
                </a:lnTo>
                <a:lnTo>
                  <a:pt x="2820210" y="1194928"/>
                </a:lnTo>
                <a:close/>
                <a:moveTo>
                  <a:pt x="2786856" y="1100080"/>
                </a:moveTo>
                <a:lnTo>
                  <a:pt x="3066422" y="1100080"/>
                </a:lnTo>
                <a:lnTo>
                  <a:pt x="3103102" y="995747"/>
                </a:lnTo>
                <a:lnTo>
                  <a:pt x="2750176" y="995747"/>
                </a:lnTo>
                <a:close/>
                <a:moveTo>
                  <a:pt x="2716822" y="900899"/>
                </a:moveTo>
                <a:lnTo>
                  <a:pt x="3136456" y="900899"/>
                </a:lnTo>
                <a:lnTo>
                  <a:pt x="3173136" y="796566"/>
                </a:lnTo>
                <a:lnTo>
                  <a:pt x="2680142" y="796566"/>
                </a:lnTo>
                <a:close/>
                <a:moveTo>
                  <a:pt x="2299468" y="502537"/>
                </a:moveTo>
                <a:lnTo>
                  <a:pt x="2864207" y="502537"/>
                </a:lnTo>
                <a:lnTo>
                  <a:pt x="2827907" y="398204"/>
                </a:lnTo>
                <a:lnTo>
                  <a:pt x="2299468" y="398204"/>
                </a:lnTo>
                <a:close/>
                <a:moveTo>
                  <a:pt x="3058440" y="303356"/>
                </a:moveTo>
                <a:lnTo>
                  <a:pt x="3762867" y="303356"/>
                </a:lnTo>
                <a:lnTo>
                  <a:pt x="3762867" y="199023"/>
                </a:lnTo>
                <a:lnTo>
                  <a:pt x="3094835" y="199023"/>
                </a:lnTo>
                <a:close/>
                <a:moveTo>
                  <a:pt x="3164204" y="-158"/>
                </a:moveTo>
                <a:lnTo>
                  <a:pt x="3127904" y="104175"/>
                </a:lnTo>
                <a:lnTo>
                  <a:pt x="3762867" y="104175"/>
                </a:lnTo>
                <a:lnTo>
                  <a:pt x="3762867" y="-158"/>
                </a:lnTo>
                <a:close/>
                <a:moveTo>
                  <a:pt x="2090411" y="1498442"/>
                </a:moveTo>
                <a:lnTo>
                  <a:pt x="2613054" y="1498442"/>
                </a:lnTo>
                <a:lnTo>
                  <a:pt x="2613054" y="1394109"/>
                </a:lnTo>
                <a:lnTo>
                  <a:pt x="2090411" y="1394109"/>
                </a:lnTo>
                <a:close/>
                <a:moveTo>
                  <a:pt x="2090411" y="1299261"/>
                </a:moveTo>
                <a:lnTo>
                  <a:pt x="2613054" y="1299261"/>
                </a:lnTo>
                <a:lnTo>
                  <a:pt x="2613054" y="1194928"/>
                </a:lnTo>
                <a:lnTo>
                  <a:pt x="2090411" y="1194928"/>
                </a:lnTo>
                <a:close/>
                <a:moveTo>
                  <a:pt x="2299468" y="1100080"/>
                </a:moveTo>
                <a:lnTo>
                  <a:pt x="2613054" y="1100080"/>
                </a:lnTo>
                <a:lnTo>
                  <a:pt x="2613054" y="995747"/>
                </a:lnTo>
                <a:lnTo>
                  <a:pt x="2299468" y="995747"/>
                </a:lnTo>
                <a:close/>
                <a:moveTo>
                  <a:pt x="2299468" y="900899"/>
                </a:moveTo>
                <a:lnTo>
                  <a:pt x="2613054" y="900899"/>
                </a:lnTo>
                <a:lnTo>
                  <a:pt x="2613054" y="796566"/>
                </a:lnTo>
                <a:lnTo>
                  <a:pt x="2299468" y="796566"/>
                </a:lnTo>
                <a:close/>
                <a:moveTo>
                  <a:pt x="3553810" y="398204"/>
                </a:moveTo>
                <a:lnTo>
                  <a:pt x="3025371" y="398204"/>
                </a:lnTo>
                <a:lnTo>
                  <a:pt x="2989071" y="502537"/>
                </a:lnTo>
                <a:lnTo>
                  <a:pt x="3553810" y="502537"/>
                </a:lnTo>
                <a:close/>
                <a:moveTo>
                  <a:pt x="3240225" y="701718"/>
                </a:moveTo>
                <a:lnTo>
                  <a:pt x="3553810" y="701718"/>
                </a:lnTo>
                <a:lnTo>
                  <a:pt x="3553810" y="597385"/>
                </a:lnTo>
                <a:lnTo>
                  <a:pt x="2956002" y="597385"/>
                </a:lnTo>
                <a:lnTo>
                  <a:pt x="2926639" y="681705"/>
                </a:lnTo>
                <a:lnTo>
                  <a:pt x="2897276" y="597385"/>
                </a:lnTo>
                <a:lnTo>
                  <a:pt x="2299468" y="597385"/>
                </a:lnTo>
                <a:lnTo>
                  <a:pt x="2299468" y="701718"/>
                </a:lnTo>
                <a:lnTo>
                  <a:pt x="2613054" y="701718"/>
                </a:lnTo>
                <a:lnTo>
                  <a:pt x="2613054" y="605827"/>
                </a:lnTo>
                <a:lnTo>
                  <a:pt x="2646788" y="701718"/>
                </a:lnTo>
                <a:lnTo>
                  <a:pt x="3206491" y="701718"/>
                </a:lnTo>
                <a:lnTo>
                  <a:pt x="3240225" y="605827"/>
                </a:lnTo>
                <a:close/>
                <a:moveTo>
                  <a:pt x="3553810" y="796566"/>
                </a:moveTo>
                <a:lnTo>
                  <a:pt x="3240225" y="796566"/>
                </a:lnTo>
                <a:lnTo>
                  <a:pt x="3240225" y="900899"/>
                </a:lnTo>
                <a:lnTo>
                  <a:pt x="3553810" y="900899"/>
                </a:lnTo>
                <a:close/>
                <a:moveTo>
                  <a:pt x="3240225" y="1100080"/>
                </a:moveTo>
                <a:lnTo>
                  <a:pt x="3553810" y="1100080"/>
                </a:lnTo>
                <a:lnTo>
                  <a:pt x="3553810" y="995747"/>
                </a:lnTo>
                <a:lnTo>
                  <a:pt x="3240225" y="995747"/>
                </a:lnTo>
                <a:close/>
                <a:moveTo>
                  <a:pt x="3240225" y="1299261"/>
                </a:moveTo>
                <a:lnTo>
                  <a:pt x="3762867" y="1299261"/>
                </a:lnTo>
                <a:lnTo>
                  <a:pt x="3762867" y="1194928"/>
                </a:lnTo>
                <a:lnTo>
                  <a:pt x="3240225" y="1194928"/>
                </a:lnTo>
                <a:close/>
                <a:moveTo>
                  <a:pt x="3240225" y="1498442"/>
                </a:moveTo>
                <a:lnTo>
                  <a:pt x="3762867" y="1498442"/>
                </a:lnTo>
                <a:lnTo>
                  <a:pt x="3762867" y="1394109"/>
                </a:lnTo>
                <a:lnTo>
                  <a:pt x="3240225" y="1394109"/>
                </a:lnTo>
                <a:close/>
                <a:moveTo>
                  <a:pt x="2794838" y="303356"/>
                </a:moveTo>
                <a:lnTo>
                  <a:pt x="2758443" y="199023"/>
                </a:lnTo>
                <a:lnTo>
                  <a:pt x="2090411" y="199023"/>
                </a:lnTo>
                <a:lnTo>
                  <a:pt x="2090411" y="303356"/>
                </a:lnTo>
                <a:close/>
                <a:moveTo>
                  <a:pt x="2725469" y="104175"/>
                </a:moveTo>
                <a:lnTo>
                  <a:pt x="2689075" y="-158"/>
                </a:lnTo>
                <a:lnTo>
                  <a:pt x="2090411" y="-158"/>
                </a:lnTo>
                <a:lnTo>
                  <a:pt x="2090411" y="104175"/>
                </a:lnTo>
                <a:close/>
                <a:moveTo>
                  <a:pt x="3875283" y="1420572"/>
                </a:moveTo>
                <a:cubicBezTo>
                  <a:pt x="3876595" y="1376537"/>
                  <a:pt x="3913423" y="1341902"/>
                  <a:pt x="3957540" y="1343211"/>
                </a:cubicBezTo>
                <a:cubicBezTo>
                  <a:pt x="4001657" y="1344521"/>
                  <a:pt x="4036358" y="1381280"/>
                  <a:pt x="4035046" y="1425315"/>
                </a:cubicBezTo>
                <a:cubicBezTo>
                  <a:pt x="4033761" y="1468450"/>
                  <a:pt x="3998340" y="1502743"/>
                  <a:pt x="3955105" y="1502711"/>
                </a:cubicBezTo>
                <a:cubicBezTo>
                  <a:pt x="3910864" y="1502465"/>
                  <a:pt x="3875199" y="1466469"/>
                  <a:pt x="3875445" y="1422311"/>
                </a:cubicBezTo>
                <a:cubicBezTo>
                  <a:pt x="3875449" y="1421731"/>
                  <a:pt x="3875458" y="1421152"/>
                  <a:pt x="3875474" y="1420572"/>
                </a:cubicBezTo>
                <a:close/>
                <a:moveTo>
                  <a:pt x="4016206" y="1425789"/>
                </a:moveTo>
                <a:lnTo>
                  <a:pt x="4016206" y="1415450"/>
                </a:lnTo>
                <a:cubicBezTo>
                  <a:pt x="4014875" y="1381794"/>
                  <a:pt x="3986462" y="1355587"/>
                  <a:pt x="3952743" y="1356915"/>
                </a:cubicBezTo>
                <a:cubicBezTo>
                  <a:pt x="3920889" y="1358170"/>
                  <a:pt x="3895355" y="1383656"/>
                  <a:pt x="3894098" y="1415450"/>
                </a:cubicBezTo>
                <a:lnTo>
                  <a:pt x="3894098" y="1425789"/>
                </a:lnTo>
                <a:cubicBezTo>
                  <a:pt x="3895428" y="1459445"/>
                  <a:pt x="3923842" y="1485652"/>
                  <a:pt x="3957561" y="1484324"/>
                </a:cubicBezTo>
                <a:cubicBezTo>
                  <a:pt x="3989415" y="1483070"/>
                  <a:pt x="4014949" y="1457583"/>
                  <a:pt x="4016206" y="1425789"/>
                </a:cubicBezTo>
                <a:close/>
                <a:moveTo>
                  <a:pt x="3943416" y="1462874"/>
                </a:moveTo>
                <a:lnTo>
                  <a:pt x="3923081" y="1462874"/>
                </a:lnTo>
                <a:lnTo>
                  <a:pt x="3923081" y="1379598"/>
                </a:lnTo>
                <a:lnTo>
                  <a:pt x="3961091" y="1379598"/>
                </a:lnTo>
                <a:cubicBezTo>
                  <a:pt x="3974934" y="1377799"/>
                  <a:pt x="3987617" y="1387543"/>
                  <a:pt x="3989418" y="1401360"/>
                </a:cubicBezTo>
                <a:cubicBezTo>
                  <a:pt x="3989613" y="1402855"/>
                  <a:pt x="3989674" y="1404365"/>
                  <a:pt x="3989599" y="1405871"/>
                </a:cubicBezTo>
                <a:cubicBezTo>
                  <a:pt x="3990607" y="1416644"/>
                  <a:pt x="3984488" y="1426824"/>
                  <a:pt x="3974489" y="1431005"/>
                </a:cubicBezTo>
                <a:lnTo>
                  <a:pt x="3993495" y="1462874"/>
                </a:lnTo>
                <a:lnTo>
                  <a:pt x="3971164" y="1462874"/>
                </a:lnTo>
                <a:lnTo>
                  <a:pt x="3955580" y="1434420"/>
                </a:lnTo>
                <a:lnTo>
                  <a:pt x="3943416" y="1434420"/>
                </a:lnTo>
                <a:close/>
                <a:moveTo>
                  <a:pt x="3958620" y="1419055"/>
                </a:moveTo>
                <a:cubicBezTo>
                  <a:pt x="3964987" y="1419055"/>
                  <a:pt x="3968123" y="1416209"/>
                  <a:pt x="3968123" y="1410234"/>
                </a:cubicBezTo>
                <a:lnTo>
                  <a:pt x="3968123" y="1404258"/>
                </a:lnTo>
                <a:cubicBezTo>
                  <a:pt x="3968123" y="1398283"/>
                  <a:pt x="3964512" y="1395532"/>
                  <a:pt x="3958620" y="1395532"/>
                </a:cubicBezTo>
                <a:lnTo>
                  <a:pt x="3943416" y="1395532"/>
                </a:lnTo>
                <a:lnTo>
                  <a:pt x="3943416" y="1419055"/>
                </a:lnTo>
                <a:close/>
              </a:path>
            </a:pathLst>
          </a:custGeom>
          <a:solidFill>
            <a:schemeClr val="tx1"/>
          </a:solidFill>
          <a:ln w="9503" cap="flat">
            <a:noFill/>
            <a:prstDash val="solid"/>
            <a:miter/>
          </a:ln>
        </p:spPr>
        <p:txBody>
          <a:bodyPr rtlCol="0" anchor="ctr"/>
          <a:lstStyle/>
          <a:p>
            <a:endParaRPr lang="ja-JP" altLang="en-US" sz="2799"/>
          </a:p>
        </p:txBody>
      </p:sp>
      <p:sp>
        <p:nvSpPr>
          <p:cNvPr id="2" name="タイトル 2">
            <a:extLst>
              <a:ext uri="{FF2B5EF4-FFF2-40B4-BE49-F238E27FC236}">
                <a16:creationId xmlns:a16="http://schemas.microsoft.com/office/drawing/2014/main" id="{AE8AF638-3208-C360-EE54-3175BCAB2190}"/>
              </a:ext>
            </a:extLst>
          </p:cNvPr>
          <p:cNvSpPr>
            <a:spLocks noGrp="1"/>
          </p:cNvSpPr>
          <p:nvPr>
            <p:ph type="title" hasCustomPrompt="1"/>
          </p:nvPr>
        </p:nvSpPr>
        <p:spPr>
          <a:xfrm>
            <a:off x="292608" y="768097"/>
            <a:ext cx="5527040" cy="2659063"/>
          </a:xfrm>
        </p:spPr>
        <p:txBody>
          <a:bodyPr/>
          <a:lstStyle>
            <a:lvl1pPr>
              <a:defRPr sz="3999"/>
            </a:lvl1pPr>
          </a:lstStyle>
          <a:p>
            <a:r>
              <a:rPr kumimoji="1" lang="ja-JP" altLang="en-US"/>
              <a:t>タイトル</a:t>
            </a:r>
            <a:r>
              <a:rPr kumimoji="1" lang="en-US" altLang="ja-JP" dirty="0"/>
              <a:t>, </a:t>
            </a:r>
            <a:r>
              <a:rPr kumimoji="1" lang="ja-JP" altLang="en-US"/>
              <a:t>最大</a:t>
            </a:r>
            <a:r>
              <a:rPr kumimoji="1" lang="en-US" altLang="ja-JP" dirty="0"/>
              <a:t> 4</a:t>
            </a:r>
            <a:r>
              <a:rPr kumimoji="1" lang="ja-JP" altLang="en-US"/>
              <a:t>行</a:t>
            </a:r>
            <a:r>
              <a:rPr kumimoji="1" lang="en-US" altLang="ja-JP" dirty="0"/>
              <a:t>,</a:t>
            </a:r>
            <a:br>
              <a:rPr kumimoji="1" lang="en-US" altLang="ja-JP" dirty="0"/>
            </a:br>
            <a:r>
              <a:rPr kumimoji="1" lang="ja-JP" altLang="en-US"/>
              <a:t>英語は最初のみ大文字</a:t>
            </a:r>
            <a:br>
              <a:rPr kumimoji="1" lang="en-US" altLang="ja-JP" dirty="0"/>
            </a:br>
            <a:r>
              <a:rPr kumimoji="1" lang="en-US" altLang="ja-JP" dirty="0"/>
              <a:t>(Sentence case)</a:t>
            </a:r>
            <a:endParaRPr kumimoji="1" lang="ja-JP" altLang="en-US"/>
          </a:p>
        </p:txBody>
      </p:sp>
      <p:sp>
        <p:nvSpPr>
          <p:cNvPr id="13" name="テキスト プレースホルダー 4">
            <a:extLst>
              <a:ext uri="{FF2B5EF4-FFF2-40B4-BE49-F238E27FC236}">
                <a16:creationId xmlns:a16="http://schemas.microsoft.com/office/drawing/2014/main" id="{4B58F6B3-E324-24F5-A555-8B7EE680BC71}"/>
              </a:ext>
            </a:extLst>
          </p:cNvPr>
          <p:cNvSpPr>
            <a:spLocks noGrp="1"/>
          </p:cNvSpPr>
          <p:nvPr>
            <p:ph type="body" sz="quarter" idx="14"/>
          </p:nvPr>
        </p:nvSpPr>
        <p:spPr>
          <a:xfrm>
            <a:off x="292608" y="301752"/>
            <a:ext cx="5532120" cy="365760"/>
          </a:xfrm>
        </p:spPr>
        <p:txBody>
          <a:bodyPr wrap="none" anchor="t">
            <a:noAutofit/>
          </a:bodyPr>
          <a:lstStyle>
            <a:lvl1pPr>
              <a:defRPr sz="1400"/>
            </a:lvl1pPr>
            <a:lvl2pPr>
              <a:defRPr sz="2000"/>
            </a:lvl2pPr>
            <a:lvl3pPr>
              <a:defRPr sz="2000"/>
            </a:lvl3pPr>
            <a:lvl4pPr>
              <a:defRPr sz="2000"/>
            </a:lvl4pPr>
            <a:lvl5pPr>
              <a:defRPr sz="2000"/>
            </a:lvl5pPr>
          </a:lstStyle>
          <a:p>
            <a:pPr lvl="0"/>
            <a:r>
              <a:rPr kumimoji="1" lang="ja-JP" altLang="en-US"/>
              <a:t>マスター テキストの書式設定</a:t>
            </a:r>
          </a:p>
        </p:txBody>
      </p:sp>
      <p:sp>
        <p:nvSpPr>
          <p:cNvPr id="16" name="テキスト プレースホルダー 5">
            <a:extLst>
              <a:ext uri="{FF2B5EF4-FFF2-40B4-BE49-F238E27FC236}">
                <a16:creationId xmlns:a16="http://schemas.microsoft.com/office/drawing/2014/main" id="{B65F87EC-F119-04D7-4410-8A730593681E}"/>
              </a:ext>
            </a:extLst>
          </p:cNvPr>
          <p:cNvSpPr>
            <a:spLocks noGrp="1"/>
          </p:cNvSpPr>
          <p:nvPr>
            <p:ph type="body" sz="quarter" idx="16"/>
          </p:nvPr>
        </p:nvSpPr>
        <p:spPr>
          <a:xfrm>
            <a:off x="292608" y="5986653"/>
            <a:ext cx="2478024" cy="576072"/>
          </a:xfrm>
        </p:spPr>
        <p:txBody>
          <a:bodyPr wrap="none" anchor="b"/>
          <a:lstStyle>
            <a:lvl1pPr>
              <a:defRPr sz="1200"/>
            </a:lvl1pPr>
            <a:lvl2pPr marL="109706" indent="-109706">
              <a:defRPr sz="1200"/>
            </a:lvl2pPr>
            <a:lvl3pPr marL="219412" indent="-109706">
              <a:defRPr sz="1200"/>
            </a:lvl3pPr>
            <a:lvl4pPr marL="329118" indent="-109706">
              <a:defRPr sz="1200"/>
            </a:lvl4pPr>
            <a:lvl5pPr marL="438824" indent="-109706">
              <a:defRPr sz="1200"/>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6" name="テキスト プレースホルダー 6">
            <a:extLst>
              <a:ext uri="{FF2B5EF4-FFF2-40B4-BE49-F238E27FC236}">
                <a16:creationId xmlns:a16="http://schemas.microsoft.com/office/drawing/2014/main" id="{44133110-3055-B5BB-1F23-91013985BC52}"/>
              </a:ext>
            </a:extLst>
          </p:cNvPr>
          <p:cNvSpPr>
            <a:spLocks noGrp="1"/>
          </p:cNvSpPr>
          <p:nvPr>
            <p:ph type="body" sz="quarter" idx="17"/>
          </p:nvPr>
        </p:nvSpPr>
        <p:spPr>
          <a:xfrm>
            <a:off x="3338576" y="5986653"/>
            <a:ext cx="2478024" cy="576072"/>
          </a:xfrm>
        </p:spPr>
        <p:txBody>
          <a:bodyPr wrap="none" anchor="b"/>
          <a:lstStyle>
            <a:lvl1pPr>
              <a:defRPr sz="1200"/>
            </a:lvl1pPr>
            <a:lvl2pPr marL="109706" indent="-109706">
              <a:defRPr sz="1200"/>
            </a:lvl2pPr>
            <a:lvl3pPr marL="219412" indent="-109706">
              <a:defRPr sz="1200"/>
            </a:lvl3pPr>
            <a:lvl4pPr marL="329118" indent="-109706">
              <a:defRPr sz="1200"/>
            </a:lvl4pPr>
            <a:lvl5pPr marL="438824" indent="-109706">
              <a:defRPr sz="1200"/>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Tree>
    <p:extLst>
      <p:ext uri="{BB962C8B-B14F-4D97-AF65-F5344CB8AC3E}">
        <p14:creationId xmlns:p14="http://schemas.microsoft.com/office/powerpoint/2010/main" val="125431220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with section number)">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B8C2A4D-BDD9-0123-C064-40F55F2D41A0}"/>
              </a:ext>
            </a:extLst>
          </p:cNvPr>
          <p:cNvSpPr>
            <a:spLocks noGrp="1"/>
          </p:cNvSpPr>
          <p:nvPr>
            <p:ph type="title" hasCustomPrompt="1"/>
          </p:nvPr>
        </p:nvSpPr>
        <p:spPr>
          <a:xfrm>
            <a:off x="292608" y="301751"/>
            <a:ext cx="5527040" cy="1231774"/>
          </a:xfrm>
        </p:spPr>
        <p:txBody>
          <a:bodyPr/>
          <a:lstStyle/>
          <a:p>
            <a:r>
              <a:rPr kumimoji="1" lang="ja-JP" altLang="en-US"/>
              <a:t>マスター タイトルの書式設定</a:t>
            </a:r>
            <a:br>
              <a:rPr kumimoji="1" lang="en-US" altLang="ja-JP" dirty="0"/>
            </a:br>
            <a:r>
              <a:rPr kumimoji="1" lang="ja-JP" altLang="en-US"/>
              <a:t>最大</a:t>
            </a:r>
            <a:r>
              <a:rPr kumimoji="1" lang="en-US" altLang="ja-JP" dirty="0"/>
              <a:t>3</a:t>
            </a:r>
            <a:r>
              <a:rPr kumimoji="1" lang="ja-JP" altLang="en-US"/>
              <a:t>行</a:t>
            </a:r>
          </a:p>
        </p:txBody>
      </p:sp>
      <p:sp>
        <p:nvSpPr>
          <p:cNvPr id="6" name="テキスト プレースホルダー 5">
            <a:extLst>
              <a:ext uri="{FF2B5EF4-FFF2-40B4-BE49-F238E27FC236}">
                <a16:creationId xmlns:a16="http://schemas.microsoft.com/office/drawing/2014/main" id="{371C5BD5-9945-9F4E-8961-BFB38CB1D1E6}"/>
              </a:ext>
            </a:extLst>
          </p:cNvPr>
          <p:cNvSpPr>
            <a:spLocks noGrp="1"/>
          </p:cNvSpPr>
          <p:nvPr>
            <p:ph type="body" sz="quarter" idx="10" hasCustomPrompt="1"/>
          </p:nvPr>
        </p:nvSpPr>
        <p:spPr>
          <a:xfrm>
            <a:off x="292608" y="3918434"/>
            <a:ext cx="4282440" cy="2571750"/>
          </a:xfrm>
        </p:spPr>
        <p:txBody>
          <a:bodyPr anchor="b"/>
          <a:lstStyle>
            <a:lvl1pPr algn="l">
              <a:lnSpc>
                <a:spcPct val="100000"/>
              </a:lnSpc>
              <a:defRPr sz="12897" b="0" i="0">
                <a:solidFill>
                  <a:srgbClr val="0F62FE"/>
                </a:solidFill>
                <a:latin typeface="IBM Plex Sans ExtLt" panose="020B0303050203000203" pitchFamily="34" charset="0"/>
                <a:ea typeface="IBM Plex Sans JP ExtLt" panose="020B0303050203000203" pitchFamily="34" charset="-128"/>
              </a:defRPr>
            </a:lvl1pPr>
          </a:lstStyle>
          <a:p>
            <a:pPr lvl="0"/>
            <a:r>
              <a:rPr kumimoji="1" lang="en-US" altLang="ja-JP" dirty="0"/>
              <a:t>00</a:t>
            </a:r>
            <a:endParaRPr kumimoji="1" lang="ja-JP" altLang="en-US"/>
          </a:p>
        </p:txBody>
      </p:sp>
      <p:sp>
        <p:nvSpPr>
          <p:cNvPr id="8" name="スライド番号プレースホルダー 7">
            <a:extLst>
              <a:ext uri="{FF2B5EF4-FFF2-40B4-BE49-F238E27FC236}">
                <a16:creationId xmlns:a16="http://schemas.microsoft.com/office/drawing/2014/main" id="{94DFBB7D-B520-EFF8-BDC7-A2E19ABE104F}"/>
              </a:ext>
            </a:extLst>
          </p:cNvPr>
          <p:cNvSpPr>
            <a:spLocks noGrp="1"/>
          </p:cNvSpPr>
          <p:nvPr>
            <p:ph type="sldNum" sz="quarter" idx="12"/>
          </p:nvPr>
        </p:nvSpPr>
        <p:spPr/>
        <p:txBody>
          <a:bodyPr/>
          <a:lstStyle/>
          <a:p>
            <a:fld id="{19CA33DB-3EF7-0D48-8164-B05E3E6F1758}" type="slidenum">
              <a:rPr kumimoji="1" lang="ja-JP" altLang="en-US" smtClean="0"/>
              <a:pPr/>
              <a:t>‹#›</a:t>
            </a:fld>
            <a:endParaRPr kumimoji="1" lang="ja-JP" altLang="en-US"/>
          </a:p>
        </p:txBody>
      </p:sp>
    </p:spTree>
    <p:extLst>
      <p:ext uri="{BB962C8B-B14F-4D97-AF65-F5344CB8AC3E}">
        <p14:creationId xmlns:p14="http://schemas.microsoft.com/office/powerpoint/2010/main" val="2295207273"/>
      </p:ext>
    </p:extLst>
  </p:cSld>
  <p:clrMapOvr>
    <a:overrideClrMapping bg1="lt1" tx1="dk1" bg2="lt2" tx2="dk2" accent1="accent1" accent2="accent2" accent3="accent3" accent4="accent4" accent5="accent5" accent6="accent6" hlink="hlink" folHlink="folHlink"/>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927F053B-65E0-1F85-B900-7A231F46E70C}"/>
              </a:ext>
            </a:extLst>
          </p:cNvPr>
          <p:cNvSpPr>
            <a:spLocks noGrp="1"/>
          </p:cNvSpPr>
          <p:nvPr>
            <p:ph type="title"/>
          </p:nvPr>
        </p:nvSpPr>
        <p:spPr/>
        <p:txBody>
          <a:bodyPr/>
          <a:lstStyle/>
          <a:p>
            <a:r>
              <a:rPr kumimoji="1" lang="ja-JP" altLang="en-US"/>
              <a:t>マスター タイトルの書式設定</a:t>
            </a:r>
          </a:p>
        </p:txBody>
      </p:sp>
      <p:sp>
        <p:nvSpPr>
          <p:cNvPr id="9" name="Text Placeholder 1">
            <a:extLst>
              <a:ext uri="{FF2B5EF4-FFF2-40B4-BE49-F238E27FC236}">
                <a16:creationId xmlns:a16="http://schemas.microsoft.com/office/drawing/2014/main" id="{03785D5B-A9EC-46EA-962E-260FE62F10E2}"/>
              </a:ext>
            </a:extLst>
          </p:cNvPr>
          <p:cNvSpPr>
            <a:spLocks noGrp="1"/>
          </p:cNvSpPr>
          <p:nvPr>
            <p:ph type="body" sz="quarter" idx="14" hasCustomPrompt="1"/>
          </p:nvPr>
        </p:nvSpPr>
        <p:spPr>
          <a:xfrm>
            <a:off x="292608" y="768096"/>
            <a:ext cx="11612880" cy="557784"/>
          </a:xfrm>
        </p:spPr>
        <p:txBody>
          <a:bodyPr/>
          <a:lstStyle>
            <a:lvl1pPr>
              <a:lnSpc>
                <a:spcPct val="120000"/>
              </a:lnSpc>
              <a:spcBef>
                <a:spcPts val="0"/>
              </a:spcBef>
              <a:defRPr sz="1800">
                <a:latin typeface="+mn-lt"/>
                <a:ea typeface="+mn-ea"/>
              </a:defRPr>
            </a:lvl1pPr>
          </a:lstStyle>
          <a:p>
            <a:pPr lvl="0"/>
            <a:r>
              <a:rPr lang="ja-JP" altLang="en-US"/>
              <a:t>サブタイトルや</a:t>
            </a:r>
            <a:r>
              <a:rPr lang="en-US" altLang="ja-JP" dirty="0" err="1"/>
              <a:t>リード文</a:t>
            </a:r>
            <a:r>
              <a:rPr lang="ja-JP" altLang="en-US"/>
              <a:t>などを記載。</a:t>
            </a:r>
            <a:r>
              <a:rPr lang="en-US" altLang="ja-JP" dirty="0"/>
              <a:t>2行</a:t>
            </a:r>
            <a:r>
              <a:rPr lang="ja-JP" altLang="en-US"/>
              <a:t>までを推奨</a:t>
            </a:r>
            <a:r>
              <a:rPr lang="en-US" altLang="ja-JP" dirty="0"/>
              <a:t>。</a:t>
            </a:r>
          </a:p>
          <a:p>
            <a:pPr lvl="0"/>
            <a:r>
              <a:rPr lang="en-US" altLang="ja-JP" dirty="0"/>
              <a:t>3行になると本文と近くなりすぎるためあまりお勧め</a:t>
            </a:r>
            <a:r>
              <a:rPr lang="ja-JP" altLang="en-US"/>
              <a:t>しません</a:t>
            </a:r>
            <a:r>
              <a:rPr lang="en-US" altLang="ja-JP" dirty="0"/>
              <a:t>。</a:t>
            </a:r>
          </a:p>
        </p:txBody>
      </p:sp>
      <p:sp>
        <p:nvSpPr>
          <p:cNvPr id="4" name="スライド番号プレースホルダー 3">
            <a:extLst>
              <a:ext uri="{FF2B5EF4-FFF2-40B4-BE49-F238E27FC236}">
                <a16:creationId xmlns:a16="http://schemas.microsoft.com/office/drawing/2014/main" id="{B3A9BD52-1F56-A71B-F927-CD0784C13905}"/>
              </a:ext>
            </a:extLst>
          </p:cNvPr>
          <p:cNvSpPr>
            <a:spLocks noGrp="1"/>
          </p:cNvSpPr>
          <p:nvPr>
            <p:ph type="sldNum" sz="quarter" idx="16"/>
          </p:nvPr>
        </p:nvSpPr>
        <p:spPr/>
        <p:txBody>
          <a:bodyPr/>
          <a:lstStyle/>
          <a:p>
            <a:fld id="{19CA33DB-3EF7-0D48-8164-B05E3E6F1758}" type="slidenum">
              <a:rPr kumimoji="1" lang="ja-JP" altLang="en-US" smtClean="0"/>
              <a:pPr/>
              <a:t>‹#›</a:t>
            </a:fld>
            <a:endParaRPr kumimoji="1" lang="ja-JP" altLang="en-US"/>
          </a:p>
        </p:txBody>
      </p:sp>
    </p:spTree>
    <p:extLst>
      <p:ext uri="{BB962C8B-B14F-4D97-AF65-F5344CB8AC3E}">
        <p14:creationId xmlns:p14="http://schemas.microsoft.com/office/powerpoint/2010/main" val="250597106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7DDCFE2-CADC-187A-AF2C-AA406B3DC3EA}"/>
              </a:ext>
            </a:extLst>
          </p:cNvPr>
          <p:cNvSpPr>
            <a:spLocks noGrp="1"/>
          </p:cNvSpPr>
          <p:nvPr>
            <p:ph type="sldNum" sz="quarter" idx="18"/>
          </p:nvPr>
        </p:nvSpPr>
        <p:spPr/>
        <p:txBody>
          <a:bodyPr/>
          <a:lstStyle/>
          <a:p>
            <a:fld id="{19CA33DB-3EF7-0D48-8164-B05E3E6F1758}" type="slidenum">
              <a:rPr kumimoji="1" lang="ja-JP" altLang="en-US" smtClean="0"/>
              <a:pPr/>
              <a:t>‹#›</a:t>
            </a:fld>
            <a:endParaRPr kumimoji="1" lang="ja-JP" altLang="en-US"/>
          </a:p>
        </p:txBody>
      </p:sp>
    </p:spTree>
    <p:extLst>
      <p:ext uri="{BB962C8B-B14F-4D97-AF65-F5344CB8AC3E}">
        <p14:creationId xmlns:p14="http://schemas.microsoft.com/office/powerpoint/2010/main" val="423872514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al disclaimer, one column">
    <p:bg>
      <p:bgPr>
        <a:solidFill>
          <a:schemeClr val="bg1"/>
        </a:solidFill>
        <a:effectLst/>
      </p:bgPr>
    </p:bg>
    <p:spTree>
      <p:nvGrpSpPr>
        <p:cNvPr id="1" name=""/>
        <p:cNvGrpSpPr/>
        <p:nvPr/>
      </p:nvGrpSpPr>
      <p:grpSpPr>
        <a:xfrm>
          <a:off x="0" y="0"/>
          <a:ext cx="0" cy="0"/>
          <a:chOff x="0" y="0"/>
          <a:chExt cx="0" cy="0"/>
        </a:xfrm>
      </p:grpSpPr>
      <p:cxnSp>
        <p:nvCxnSpPr>
          <p:cNvPr id="12" name="直線コネクタ 5">
            <a:extLst>
              <a:ext uri="{FF2B5EF4-FFF2-40B4-BE49-F238E27FC236}">
                <a16:creationId xmlns:a16="http://schemas.microsoft.com/office/drawing/2014/main" id="{7596CB4B-9834-2C48-3054-993AE17C406E}"/>
              </a:ext>
            </a:extLst>
          </p:cNvPr>
          <p:cNvCxnSpPr>
            <a:cxnSpLocks/>
          </p:cNvCxnSpPr>
          <p:nvPr userDrawn="1"/>
        </p:nvCxnSpPr>
        <p:spPr bwMode="auto">
          <a:xfrm>
            <a:off x="9142810" y="285366"/>
            <a:ext cx="0" cy="5806440"/>
          </a:xfrm>
          <a:prstGeom prst="line">
            <a:avLst/>
          </a:prstGeom>
          <a:ln w="635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タイトル 1">
            <a:extLst>
              <a:ext uri="{FF2B5EF4-FFF2-40B4-BE49-F238E27FC236}">
                <a16:creationId xmlns:a16="http://schemas.microsoft.com/office/drawing/2014/main" id="{F64418A7-04E3-FB16-D49E-3D3669EFA2E2}"/>
              </a:ext>
            </a:extLst>
          </p:cNvPr>
          <p:cNvSpPr>
            <a:spLocks noGrp="1"/>
          </p:cNvSpPr>
          <p:nvPr>
            <p:ph type="title"/>
          </p:nvPr>
        </p:nvSpPr>
        <p:spPr>
          <a:xfrm>
            <a:off x="292608" y="301752"/>
            <a:ext cx="2474278" cy="2752599"/>
          </a:xfrm>
        </p:spPr>
        <p:txBody>
          <a:bodyPr/>
          <a:lstStyle/>
          <a:p>
            <a:r>
              <a:rPr kumimoji="1" lang="ja-JP" altLang="en-US"/>
              <a:t>マスター タイトルの書式設定</a:t>
            </a:r>
          </a:p>
        </p:txBody>
      </p:sp>
      <p:sp>
        <p:nvSpPr>
          <p:cNvPr id="11" name="スライド番号プレースホルダー 4">
            <a:extLst>
              <a:ext uri="{FF2B5EF4-FFF2-40B4-BE49-F238E27FC236}">
                <a16:creationId xmlns:a16="http://schemas.microsoft.com/office/drawing/2014/main" id="{875CD6A7-B37C-4748-E1A4-F9C064A6EECF}"/>
              </a:ext>
            </a:extLst>
          </p:cNvPr>
          <p:cNvSpPr>
            <a:spLocks noGrp="1"/>
          </p:cNvSpPr>
          <p:nvPr>
            <p:ph type="sldNum" sz="quarter" idx="23"/>
          </p:nvPr>
        </p:nvSpPr>
        <p:spPr/>
        <p:txBody>
          <a:bodyPr/>
          <a:lstStyle/>
          <a:p>
            <a:fld id="{19CA33DB-3EF7-0D48-8164-B05E3E6F1758}" type="slidenum">
              <a:rPr kumimoji="1" lang="ja-JP" altLang="en-US" smtClean="0"/>
              <a:pPr/>
              <a:t>‹#›</a:t>
            </a:fld>
            <a:endParaRPr kumimoji="1" lang="ja-JP" altLang="en-US"/>
          </a:p>
        </p:txBody>
      </p:sp>
      <p:sp>
        <p:nvSpPr>
          <p:cNvPr id="2" name="テキスト ボックス 1">
            <a:extLst>
              <a:ext uri="{FF2B5EF4-FFF2-40B4-BE49-F238E27FC236}">
                <a16:creationId xmlns:a16="http://schemas.microsoft.com/office/drawing/2014/main" id="{D433D480-F632-4BD8-24BD-B82919E82F7F}"/>
              </a:ext>
            </a:extLst>
          </p:cNvPr>
          <p:cNvSpPr txBox="1"/>
          <p:nvPr userDrawn="1"/>
        </p:nvSpPr>
        <p:spPr>
          <a:xfrm>
            <a:off x="9296401" y="285366"/>
            <a:ext cx="2689412" cy="5806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oAutofit/>
          </a:bodyPr>
          <a:lstStyle/>
          <a:p>
            <a:pPr marL="0" marR="0" lvl="0" indent="0" algn="l" defTabSz="1218712" rtl="0" eaLnBrk="1" fontAlgn="auto" latinLnBrk="0" hangingPunct="1">
              <a:lnSpc>
                <a:spcPct val="12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0000"/>
                </a:solidFill>
                <a:effectLst/>
                <a:uLnTx/>
                <a:uFillTx/>
                <a:latin typeface="IBM Plex Sans JP" panose="020B0503050203000203" pitchFamily="50" charset="-128"/>
                <a:ea typeface="IBM Plex Sans JP" panose="020B0503050203000203" pitchFamily="50" charset="-128"/>
                <a:cs typeface="+mj-cs"/>
                <a:sym typeface="+mn-lt"/>
              </a:rPr>
              <a:t>本書に含まれる情報は、貴社内部のご検討、評価の目的のために提供されるものです。貴社内でのご使用、複製、開示はこの目的のために必要な範囲でのみお願いします。</a:t>
            </a:r>
            <a:br>
              <a:rPr kumimoji="1" lang="en-US" altLang="ja-JP" sz="800" b="0" i="0" u="none" strike="noStrike" kern="0" cap="none" spc="0" normalizeH="0" baseline="0" noProof="0" dirty="0">
                <a:ln>
                  <a:noFill/>
                </a:ln>
                <a:solidFill>
                  <a:srgbClr val="000000"/>
                </a:solidFill>
                <a:effectLst/>
                <a:uLnTx/>
                <a:uFillTx/>
                <a:latin typeface="IBM Plex Sans JP" panose="020B0503050203000203" pitchFamily="50" charset="-128"/>
                <a:ea typeface="IBM Plex Sans JP" panose="020B0503050203000203" pitchFamily="50" charset="-128"/>
                <a:cs typeface="+mj-cs"/>
                <a:sym typeface="+mn-lt"/>
              </a:rPr>
            </a:br>
            <a:r>
              <a:rPr kumimoji="1" lang="ja-JP" altLang="en-US" sz="800" b="0" i="0" u="none" strike="noStrike" kern="0" cap="none" spc="0" normalizeH="0" baseline="0" noProof="0" dirty="0">
                <a:ln>
                  <a:noFill/>
                </a:ln>
                <a:solidFill>
                  <a:srgbClr val="000000"/>
                </a:solidFill>
                <a:effectLst/>
                <a:uLnTx/>
                <a:uFillTx/>
                <a:latin typeface="IBM Plex Sans JP" panose="020B0503050203000203" pitchFamily="50" charset="-128"/>
                <a:ea typeface="IBM Plex Sans JP" panose="020B0503050203000203" pitchFamily="50" charset="-128"/>
                <a:cs typeface="+mj-cs"/>
                <a:sym typeface="+mn-lt"/>
              </a:rPr>
              <a:t>貴社との間で正式な契約が成立した場合には、それに従ってこれをお取り扱い願います。なお、貴社にて既に取得されている情報については、これらの制限は及びません。</a:t>
            </a:r>
            <a:endParaRPr kumimoji="1" lang="en-US" altLang="ja-JP" sz="800" b="0" i="0" u="none" strike="noStrike" kern="0" cap="none" spc="0" normalizeH="0" baseline="0" noProof="0" dirty="0">
              <a:ln>
                <a:noFill/>
              </a:ln>
              <a:solidFill>
                <a:srgbClr val="000000"/>
              </a:solidFill>
              <a:effectLst/>
              <a:uLnTx/>
              <a:uFillTx/>
              <a:latin typeface="IBM Plex Sans JP" panose="020B0503050203000203" pitchFamily="50" charset="-128"/>
              <a:ea typeface="IBM Plex Sans JP" panose="020B0503050203000203" pitchFamily="50" charset="-128"/>
              <a:cs typeface="+mj-cs"/>
              <a:sym typeface="+mn-lt"/>
            </a:endParaRPr>
          </a:p>
          <a:p>
            <a:pPr marL="0" marR="0" lvl="0" indent="0" algn="l" defTabSz="1218712" rtl="0" eaLnBrk="1" fontAlgn="auto" latinLnBrk="0" hangingPunct="1">
              <a:lnSpc>
                <a:spcPct val="120000"/>
              </a:lnSpc>
              <a:spcBef>
                <a:spcPts val="0"/>
              </a:spcBef>
              <a:spcAft>
                <a:spcPts val="0"/>
              </a:spcAft>
              <a:buClrTx/>
              <a:buSzTx/>
              <a:buFontTx/>
              <a:buNone/>
              <a:tabLst/>
              <a:defRPr/>
            </a:pPr>
            <a:endParaRPr kumimoji="1" lang="en-US" altLang="ja-JP" sz="800" b="0" i="0" u="none" strike="noStrike" kern="0" cap="none" spc="0" normalizeH="0" baseline="0" noProof="0" dirty="0">
              <a:ln>
                <a:noFill/>
              </a:ln>
              <a:solidFill>
                <a:srgbClr val="000000"/>
              </a:solidFill>
              <a:effectLst/>
              <a:uLnTx/>
              <a:uFillTx/>
              <a:latin typeface="IBM Plex Sans JP" panose="020B0503050203000203" pitchFamily="50" charset="-128"/>
              <a:ea typeface="IBM Plex Sans JP" panose="020B0503050203000203" pitchFamily="50" charset="-128"/>
              <a:cs typeface="+mj-cs"/>
              <a:sym typeface="+mn-lt"/>
            </a:endParaRPr>
          </a:p>
          <a:p>
            <a:pPr marL="0" marR="0" lvl="0" indent="0" algn="l" defTabSz="1218712" rtl="0" eaLnBrk="1" fontAlgn="auto" latinLnBrk="0" hangingPunct="1">
              <a:lnSpc>
                <a:spcPct val="120000"/>
              </a:lnSpc>
              <a:spcBef>
                <a:spcPts val="0"/>
              </a:spcBef>
              <a:spcAft>
                <a:spcPts val="0"/>
              </a:spcAft>
              <a:buClrTx/>
              <a:buSzTx/>
              <a:buFontTx/>
              <a:buNone/>
              <a:tabLst/>
              <a:defRPr/>
            </a:pPr>
            <a:r>
              <a:rPr kumimoji="1" lang="en-US" altLang="ja-JP" sz="800" b="0" i="0" u="none" strike="noStrike" kern="0" cap="none" spc="0" normalizeH="0" baseline="0" noProof="0" dirty="0">
                <a:ln>
                  <a:noFill/>
                </a:ln>
                <a:solidFill>
                  <a:srgbClr val="000000"/>
                </a:solidFill>
                <a:effectLst/>
                <a:uLnTx/>
                <a:uFillTx/>
                <a:latin typeface="IBM Plex Sans JP" panose="020B0503050203000203" pitchFamily="50" charset="-128"/>
                <a:ea typeface="IBM Plex Sans JP" panose="020B0503050203000203" pitchFamily="50" charset="-128"/>
                <a:cs typeface="+mj-cs"/>
                <a:sym typeface="+mn-lt"/>
              </a:rPr>
              <a:t>© Copyright IBM Corporation 2022. All rights reserved. </a:t>
            </a:r>
          </a:p>
          <a:p>
            <a:pPr marL="0" marR="0" lvl="0" indent="0" algn="l" defTabSz="1218712" rtl="0" eaLnBrk="1" fontAlgn="auto" latinLnBrk="0" hangingPunct="1">
              <a:lnSpc>
                <a:spcPct val="120000"/>
              </a:lnSpc>
              <a:spcBef>
                <a:spcPts val="0"/>
              </a:spcBef>
              <a:spcAft>
                <a:spcPts val="0"/>
              </a:spcAft>
              <a:buClrTx/>
              <a:buSzTx/>
              <a:buFontTx/>
              <a:buNone/>
              <a:tabLst/>
              <a:defRPr/>
            </a:pPr>
            <a:endParaRPr kumimoji="1" lang="en-US" altLang="ja-JP" sz="800" b="0" i="0" u="none" strike="noStrike" kern="0" cap="none" spc="0" normalizeH="0" baseline="0" noProof="0" dirty="0">
              <a:ln>
                <a:noFill/>
              </a:ln>
              <a:solidFill>
                <a:srgbClr val="000000"/>
              </a:solidFill>
              <a:effectLst/>
              <a:uLnTx/>
              <a:uFillTx/>
              <a:latin typeface="IBM Plex Sans JP" panose="020B0503050203000203" pitchFamily="50" charset="-128"/>
              <a:ea typeface="IBM Plex Sans JP" panose="020B0503050203000203" pitchFamily="50" charset="-128"/>
              <a:cs typeface="+mj-cs"/>
              <a:sym typeface="+mn-lt"/>
            </a:endParaRPr>
          </a:p>
          <a:p>
            <a:pPr marL="0" marR="0" lvl="0" indent="0" algn="l" defTabSz="1218712" rtl="0" eaLnBrk="1" fontAlgn="auto" latinLnBrk="0" hangingPunct="1">
              <a:lnSpc>
                <a:spcPct val="120000"/>
              </a:lnSpc>
              <a:spcBef>
                <a:spcPts val="0"/>
              </a:spcBef>
              <a:spcAft>
                <a:spcPts val="0"/>
              </a:spcAft>
              <a:buClrTx/>
              <a:buSzTx/>
              <a:buFontTx/>
              <a:buNone/>
              <a:tabLst/>
              <a:defRPr/>
            </a:pPr>
            <a:r>
              <a:rPr kumimoji="1" lang="en-US" altLang="ja-JP" sz="800" b="0" i="0" u="none" strike="noStrike" kern="0" cap="none" spc="0" normalizeH="0" baseline="0" noProof="0" dirty="0">
                <a:ln>
                  <a:noFill/>
                </a:ln>
                <a:solidFill>
                  <a:srgbClr val="000000"/>
                </a:solidFill>
                <a:effectLst/>
                <a:uLnTx/>
                <a:uFillTx/>
                <a:latin typeface="IBM Plex Sans JP" panose="020B0503050203000203" pitchFamily="50" charset="-128"/>
                <a:ea typeface="IBM Plex Sans JP" panose="020B0503050203000203" pitchFamily="50" charset="-128"/>
                <a:cs typeface="+mj-cs"/>
                <a:sym typeface="+mn-lt"/>
              </a:rPr>
              <a:t>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 IBM, the IBM logo, and ibm.com are trademarks of IBM Corp., registered in many jurisdictions worldwide. Other product and service names might be trademarks of IBM or other companies. A current list of IBM trademarks is available at Copyright and trademark information.</a:t>
            </a:r>
            <a:endParaRPr kumimoji="1" lang="ja-JP" altLang="en-US" sz="800" b="0" i="0" u="none" strike="noStrike" kern="0" cap="none" spc="0" normalizeH="0" baseline="0" noProof="0" dirty="0">
              <a:ln>
                <a:noFill/>
              </a:ln>
              <a:solidFill>
                <a:srgbClr val="000000"/>
              </a:solidFill>
              <a:effectLst/>
              <a:uLnTx/>
              <a:uFillTx/>
              <a:latin typeface="IBM Plex Sans JP" panose="020B0503050203000203" pitchFamily="50" charset="-128"/>
              <a:ea typeface="IBM Plex Sans JP" panose="020B0503050203000203" pitchFamily="50" charset="-128"/>
              <a:cs typeface="+mj-cs"/>
              <a:sym typeface="+mn-lt"/>
            </a:endParaRPr>
          </a:p>
          <a:p>
            <a:pPr marL="0" indent="0" algn="l" defTabSz="2438400">
              <a:lnSpc>
                <a:spcPct val="120000"/>
              </a:lnSpc>
              <a:buSzPct val="100000"/>
              <a:buFontTx/>
              <a:buNone/>
            </a:pPr>
            <a:endParaRPr kumimoji="1" lang="ja-JP" altLang="en-US" sz="800" kern="0" dirty="0" err="1">
              <a:latin typeface="IBM Plex Sans JP" panose="020B0503050203000203" pitchFamily="50" charset="-128"/>
              <a:ea typeface="IBM Plex Sans JP" panose="020B0503050203000203" pitchFamily="50" charset="-128"/>
              <a:cs typeface="+mn-cs"/>
              <a:sym typeface="+mn-lt"/>
            </a:endParaRPr>
          </a:p>
        </p:txBody>
      </p:sp>
    </p:spTree>
    <p:extLst>
      <p:ext uri="{BB962C8B-B14F-4D97-AF65-F5344CB8AC3E}">
        <p14:creationId xmlns:p14="http://schemas.microsoft.com/office/powerpoint/2010/main" val="367053063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grpSp>
        <p:nvGrpSpPr>
          <p:cNvPr id="52" name="グループ化 51">
            <a:extLst>
              <a:ext uri="{FF2B5EF4-FFF2-40B4-BE49-F238E27FC236}">
                <a16:creationId xmlns:a16="http://schemas.microsoft.com/office/drawing/2014/main" id="{BE115D8E-DA06-19B7-7E30-159721348469}"/>
              </a:ext>
            </a:extLst>
          </p:cNvPr>
          <p:cNvGrpSpPr/>
          <p:nvPr userDrawn="1"/>
        </p:nvGrpSpPr>
        <p:grpSpPr>
          <a:xfrm>
            <a:off x="-137160" y="-138793"/>
            <a:ext cx="12454128" cy="7133953"/>
            <a:chOff x="-137160" y="-138793"/>
            <a:chExt cx="12454128" cy="7133953"/>
          </a:xfrm>
        </p:grpSpPr>
        <p:cxnSp>
          <p:nvCxnSpPr>
            <p:cNvPr id="53" name="直線コネクタ 52">
              <a:extLst>
                <a:ext uri="{FF2B5EF4-FFF2-40B4-BE49-F238E27FC236}">
                  <a16:creationId xmlns:a16="http://schemas.microsoft.com/office/drawing/2014/main" id="{74E94ADC-01AE-A0D4-8CE6-ED3960F87F05}"/>
                </a:ext>
              </a:extLst>
            </p:cNvPr>
            <p:cNvCxnSpPr/>
            <p:nvPr/>
          </p:nvCxnSpPr>
          <p:spPr>
            <a:xfrm>
              <a:off x="285750"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FA6A5897-F82C-5E1D-BAC4-1B7A4AF3A4F3}"/>
                </a:ext>
              </a:extLst>
            </p:cNvPr>
            <p:cNvCxnSpPr/>
            <p:nvPr/>
          </p:nvCxnSpPr>
          <p:spPr>
            <a:xfrm>
              <a:off x="1524000"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5D86B836-115A-1810-3C5A-E5AA62E62C27}"/>
                </a:ext>
              </a:extLst>
            </p:cNvPr>
            <p:cNvCxnSpPr/>
            <p:nvPr/>
          </p:nvCxnSpPr>
          <p:spPr>
            <a:xfrm>
              <a:off x="276542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C97B0F0A-CA71-1D75-AD71-E3E659779DED}"/>
                </a:ext>
              </a:extLst>
            </p:cNvPr>
            <p:cNvCxnSpPr/>
            <p:nvPr/>
          </p:nvCxnSpPr>
          <p:spPr>
            <a:xfrm>
              <a:off x="305117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69A1E770-0D28-72F6-7DCF-9DCD44CFBC07}"/>
                </a:ext>
              </a:extLst>
            </p:cNvPr>
            <p:cNvCxnSpPr>
              <a:cxnSpLocks/>
            </p:cNvCxnSpPr>
            <p:nvPr/>
          </p:nvCxnSpPr>
          <p:spPr>
            <a:xfrm>
              <a:off x="3340957"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E9CE13F4-2172-F460-4E09-01C958603F2B}"/>
                </a:ext>
              </a:extLst>
            </p:cNvPr>
            <p:cNvCxnSpPr>
              <a:cxnSpLocks/>
            </p:cNvCxnSpPr>
            <p:nvPr/>
          </p:nvCxnSpPr>
          <p:spPr>
            <a:xfrm>
              <a:off x="457517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7BFCF1C0-0250-95F6-3D5F-19953AABF052}"/>
                </a:ext>
              </a:extLst>
            </p:cNvPr>
            <p:cNvCxnSpPr>
              <a:cxnSpLocks/>
            </p:cNvCxnSpPr>
            <p:nvPr/>
          </p:nvCxnSpPr>
          <p:spPr>
            <a:xfrm>
              <a:off x="581977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48B6E93C-A65D-C9A7-E756-6348D67D2216}"/>
                </a:ext>
              </a:extLst>
            </p:cNvPr>
            <p:cNvCxnSpPr>
              <a:cxnSpLocks/>
            </p:cNvCxnSpPr>
            <p:nvPr/>
          </p:nvCxnSpPr>
          <p:spPr>
            <a:xfrm>
              <a:off x="6096000"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2670E33A-B2F8-F182-5E7E-2F28F418ED9D}"/>
                </a:ext>
              </a:extLst>
            </p:cNvPr>
            <p:cNvCxnSpPr>
              <a:cxnSpLocks/>
            </p:cNvCxnSpPr>
            <p:nvPr/>
          </p:nvCxnSpPr>
          <p:spPr>
            <a:xfrm>
              <a:off x="6380512"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F6C6D298-D5F8-BA8B-EE68-17810A8F3466}"/>
                </a:ext>
              </a:extLst>
            </p:cNvPr>
            <p:cNvCxnSpPr>
              <a:cxnSpLocks/>
            </p:cNvCxnSpPr>
            <p:nvPr/>
          </p:nvCxnSpPr>
          <p:spPr>
            <a:xfrm>
              <a:off x="761682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E481BCD1-1951-97AA-B07A-F6C8DAF7485F}"/>
                </a:ext>
              </a:extLst>
            </p:cNvPr>
            <p:cNvCxnSpPr>
              <a:cxnSpLocks/>
            </p:cNvCxnSpPr>
            <p:nvPr/>
          </p:nvCxnSpPr>
          <p:spPr>
            <a:xfrm>
              <a:off x="886142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6B2B60DB-0786-D3E5-D303-A525F044233F}"/>
                </a:ext>
              </a:extLst>
            </p:cNvPr>
            <p:cNvCxnSpPr>
              <a:cxnSpLocks/>
            </p:cNvCxnSpPr>
            <p:nvPr/>
          </p:nvCxnSpPr>
          <p:spPr>
            <a:xfrm>
              <a:off x="9144000"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EAD57BF4-32A1-82E0-7E76-53520A726E67}"/>
                </a:ext>
              </a:extLst>
            </p:cNvPr>
            <p:cNvCxnSpPr>
              <a:cxnSpLocks/>
            </p:cNvCxnSpPr>
            <p:nvPr/>
          </p:nvCxnSpPr>
          <p:spPr>
            <a:xfrm>
              <a:off x="942022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02640458-A4C8-C9D1-0335-D25B7677A59B}"/>
                </a:ext>
              </a:extLst>
            </p:cNvPr>
            <p:cNvCxnSpPr>
              <a:cxnSpLocks/>
            </p:cNvCxnSpPr>
            <p:nvPr/>
          </p:nvCxnSpPr>
          <p:spPr>
            <a:xfrm>
              <a:off x="1067117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ECC4A5A6-B5FE-1BC8-503A-0EC14B3F8182}"/>
                </a:ext>
              </a:extLst>
            </p:cNvPr>
            <p:cNvCxnSpPr>
              <a:cxnSpLocks/>
            </p:cNvCxnSpPr>
            <p:nvPr/>
          </p:nvCxnSpPr>
          <p:spPr>
            <a:xfrm>
              <a:off x="11905012"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BAC7B4EE-E2CC-FF21-9AA3-2FBADD6DE4E9}"/>
                </a:ext>
              </a:extLst>
            </p:cNvPr>
            <p:cNvCxnSpPr>
              <a:cxnSpLocks/>
            </p:cNvCxnSpPr>
            <p:nvPr/>
          </p:nvCxnSpPr>
          <p:spPr>
            <a:xfrm>
              <a:off x="285750"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B6A2B18A-A919-E1B6-4200-B4B0EE358DCF}"/>
                </a:ext>
              </a:extLst>
            </p:cNvPr>
            <p:cNvCxnSpPr>
              <a:cxnSpLocks/>
            </p:cNvCxnSpPr>
            <p:nvPr/>
          </p:nvCxnSpPr>
          <p:spPr>
            <a:xfrm>
              <a:off x="1524000"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5D48F3CD-E056-ECC5-4A01-605C9B30C11F}"/>
                </a:ext>
              </a:extLst>
            </p:cNvPr>
            <p:cNvCxnSpPr>
              <a:cxnSpLocks/>
            </p:cNvCxnSpPr>
            <p:nvPr/>
          </p:nvCxnSpPr>
          <p:spPr>
            <a:xfrm>
              <a:off x="276542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5D145F95-E25B-0B66-49E8-563D6BF75ED1}"/>
                </a:ext>
              </a:extLst>
            </p:cNvPr>
            <p:cNvCxnSpPr>
              <a:cxnSpLocks/>
            </p:cNvCxnSpPr>
            <p:nvPr/>
          </p:nvCxnSpPr>
          <p:spPr>
            <a:xfrm>
              <a:off x="305117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A27EA511-D4A9-21A6-7CA5-81FA3FE865BF}"/>
                </a:ext>
              </a:extLst>
            </p:cNvPr>
            <p:cNvCxnSpPr>
              <a:cxnSpLocks/>
            </p:cNvCxnSpPr>
            <p:nvPr/>
          </p:nvCxnSpPr>
          <p:spPr>
            <a:xfrm>
              <a:off x="3340957"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6C5F072F-056C-F6AF-1EFC-B3244973D36A}"/>
                </a:ext>
              </a:extLst>
            </p:cNvPr>
            <p:cNvCxnSpPr>
              <a:cxnSpLocks/>
            </p:cNvCxnSpPr>
            <p:nvPr/>
          </p:nvCxnSpPr>
          <p:spPr>
            <a:xfrm>
              <a:off x="457517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ACE1EC92-11D6-0835-46A4-8FC2E9E50D82}"/>
                </a:ext>
              </a:extLst>
            </p:cNvPr>
            <p:cNvCxnSpPr>
              <a:cxnSpLocks/>
            </p:cNvCxnSpPr>
            <p:nvPr/>
          </p:nvCxnSpPr>
          <p:spPr>
            <a:xfrm>
              <a:off x="581977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95561E05-1BCA-B626-F594-DE7D34D93903}"/>
                </a:ext>
              </a:extLst>
            </p:cNvPr>
            <p:cNvCxnSpPr>
              <a:cxnSpLocks/>
            </p:cNvCxnSpPr>
            <p:nvPr/>
          </p:nvCxnSpPr>
          <p:spPr>
            <a:xfrm>
              <a:off x="6096000"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EB2234EB-8ADF-7DE1-6CCB-FB69E608A893}"/>
                </a:ext>
              </a:extLst>
            </p:cNvPr>
            <p:cNvCxnSpPr>
              <a:cxnSpLocks/>
            </p:cNvCxnSpPr>
            <p:nvPr/>
          </p:nvCxnSpPr>
          <p:spPr>
            <a:xfrm>
              <a:off x="6380512"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FF7D0E05-3311-1CE0-BD24-AD089C51B3DD}"/>
                </a:ext>
              </a:extLst>
            </p:cNvPr>
            <p:cNvCxnSpPr>
              <a:cxnSpLocks/>
            </p:cNvCxnSpPr>
            <p:nvPr/>
          </p:nvCxnSpPr>
          <p:spPr>
            <a:xfrm>
              <a:off x="761682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D8F0D6D7-D759-97EC-9423-6291BB32928B}"/>
                </a:ext>
              </a:extLst>
            </p:cNvPr>
            <p:cNvCxnSpPr>
              <a:cxnSpLocks/>
            </p:cNvCxnSpPr>
            <p:nvPr/>
          </p:nvCxnSpPr>
          <p:spPr>
            <a:xfrm>
              <a:off x="886142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AA6CE021-2016-0B07-46C8-4805F3FDF5FB}"/>
                </a:ext>
              </a:extLst>
            </p:cNvPr>
            <p:cNvCxnSpPr>
              <a:cxnSpLocks/>
            </p:cNvCxnSpPr>
            <p:nvPr/>
          </p:nvCxnSpPr>
          <p:spPr>
            <a:xfrm>
              <a:off x="9144000"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B6E6B601-EF48-C23F-949A-15E01FBFA103}"/>
                </a:ext>
              </a:extLst>
            </p:cNvPr>
            <p:cNvCxnSpPr>
              <a:cxnSpLocks/>
            </p:cNvCxnSpPr>
            <p:nvPr/>
          </p:nvCxnSpPr>
          <p:spPr>
            <a:xfrm>
              <a:off x="942022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670BD6E1-E02A-9D4F-DEA1-677F7CDB16D8}"/>
                </a:ext>
              </a:extLst>
            </p:cNvPr>
            <p:cNvCxnSpPr>
              <a:cxnSpLocks/>
            </p:cNvCxnSpPr>
            <p:nvPr/>
          </p:nvCxnSpPr>
          <p:spPr>
            <a:xfrm>
              <a:off x="1067117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A7E7944B-5664-876B-FD5D-863F86232552}"/>
                </a:ext>
              </a:extLst>
            </p:cNvPr>
            <p:cNvCxnSpPr>
              <a:cxnSpLocks/>
            </p:cNvCxnSpPr>
            <p:nvPr/>
          </p:nvCxnSpPr>
          <p:spPr>
            <a:xfrm>
              <a:off x="11905012"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D14AC67E-97F9-8C2E-FF25-3A0698CAD980}"/>
                </a:ext>
              </a:extLst>
            </p:cNvPr>
            <p:cNvCxnSpPr>
              <a:cxnSpLocks/>
            </p:cNvCxnSpPr>
            <p:nvPr/>
          </p:nvCxnSpPr>
          <p:spPr>
            <a:xfrm>
              <a:off x="-137160" y="302895"/>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D5ACC444-EBA8-228E-D32A-FCD0880CCA66}"/>
                </a:ext>
              </a:extLst>
            </p:cNvPr>
            <p:cNvCxnSpPr>
              <a:cxnSpLocks/>
            </p:cNvCxnSpPr>
            <p:nvPr/>
          </p:nvCxnSpPr>
          <p:spPr>
            <a:xfrm>
              <a:off x="-137160" y="774476"/>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4E0A8B38-7255-858E-1A80-9C8CC526C115}"/>
                </a:ext>
              </a:extLst>
            </p:cNvPr>
            <p:cNvCxnSpPr>
              <a:cxnSpLocks/>
            </p:cNvCxnSpPr>
            <p:nvPr/>
          </p:nvCxnSpPr>
          <p:spPr>
            <a:xfrm>
              <a:off x="-137160" y="1534349"/>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E2CED85F-4388-FAAC-8711-D5B5DDC98ABE}"/>
                </a:ext>
              </a:extLst>
            </p:cNvPr>
            <p:cNvCxnSpPr>
              <a:cxnSpLocks/>
            </p:cNvCxnSpPr>
            <p:nvPr/>
          </p:nvCxnSpPr>
          <p:spPr>
            <a:xfrm>
              <a:off x="-137160" y="2294222"/>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A0C5F4A5-A93D-605E-DE1B-6417964FC81F}"/>
                </a:ext>
              </a:extLst>
            </p:cNvPr>
            <p:cNvCxnSpPr>
              <a:cxnSpLocks/>
            </p:cNvCxnSpPr>
            <p:nvPr/>
          </p:nvCxnSpPr>
          <p:spPr>
            <a:xfrm>
              <a:off x="-137160" y="3054095"/>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3A393A78-8038-4693-FDA7-3BAF572781CA}"/>
                </a:ext>
              </a:extLst>
            </p:cNvPr>
            <p:cNvCxnSpPr>
              <a:cxnSpLocks/>
            </p:cNvCxnSpPr>
            <p:nvPr/>
          </p:nvCxnSpPr>
          <p:spPr>
            <a:xfrm>
              <a:off x="-137160" y="3813968"/>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BA5FAC93-5122-DEFC-DC72-5AAAF2B86EE6}"/>
                </a:ext>
              </a:extLst>
            </p:cNvPr>
            <p:cNvCxnSpPr>
              <a:cxnSpLocks/>
            </p:cNvCxnSpPr>
            <p:nvPr/>
          </p:nvCxnSpPr>
          <p:spPr>
            <a:xfrm>
              <a:off x="-137160" y="4573841"/>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5D2AB207-3F33-8102-4822-EC55E5CCB9AA}"/>
                </a:ext>
              </a:extLst>
            </p:cNvPr>
            <p:cNvCxnSpPr>
              <a:cxnSpLocks/>
            </p:cNvCxnSpPr>
            <p:nvPr/>
          </p:nvCxnSpPr>
          <p:spPr>
            <a:xfrm>
              <a:off x="-137160" y="5333714"/>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F8F17160-AEE3-F2FF-AED3-89A9B891109F}"/>
                </a:ext>
              </a:extLst>
            </p:cNvPr>
            <p:cNvCxnSpPr>
              <a:cxnSpLocks/>
            </p:cNvCxnSpPr>
            <p:nvPr/>
          </p:nvCxnSpPr>
          <p:spPr>
            <a:xfrm>
              <a:off x="-137160" y="6093587"/>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D73B6B3D-4544-1ECA-45F6-6FC75DF78A4F}"/>
                </a:ext>
              </a:extLst>
            </p:cNvPr>
            <p:cNvCxnSpPr>
              <a:cxnSpLocks/>
            </p:cNvCxnSpPr>
            <p:nvPr/>
          </p:nvCxnSpPr>
          <p:spPr>
            <a:xfrm>
              <a:off x="12207240" y="302895"/>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C18C1466-34BF-4E96-9576-949455F05553}"/>
                </a:ext>
              </a:extLst>
            </p:cNvPr>
            <p:cNvCxnSpPr>
              <a:cxnSpLocks/>
            </p:cNvCxnSpPr>
            <p:nvPr/>
          </p:nvCxnSpPr>
          <p:spPr>
            <a:xfrm>
              <a:off x="12207240" y="774476"/>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3118E5D8-A662-E7E4-89E0-011A3AB53EDA}"/>
                </a:ext>
              </a:extLst>
            </p:cNvPr>
            <p:cNvCxnSpPr>
              <a:cxnSpLocks/>
            </p:cNvCxnSpPr>
            <p:nvPr/>
          </p:nvCxnSpPr>
          <p:spPr>
            <a:xfrm>
              <a:off x="12207240" y="1534349"/>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8D9CD4DB-6CC4-56DF-93F1-D7428EFEB6F6}"/>
                </a:ext>
              </a:extLst>
            </p:cNvPr>
            <p:cNvCxnSpPr>
              <a:cxnSpLocks/>
            </p:cNvCxnSpPr>
            <p:nvPr/>
          </p:nvCxnSpPr>
          <p:spPr>
            <a:xfrm>
              <a:off x="12207240" y="2294222"/>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86A3B2A1-A45A-6268-BA86-38CEBFA0F5AF}"/>
                </a:ext>
              </a:extLst>
            </p:cNvPr>
            <p:cNvCxnSpPr>
              <a:cxnSpLocks/>
            </p:cNvCxnSpPr>
            <p:nvPr/>
          </p:nvCxnSpPr>
          <p:spPr>
            <a:xfrm>
              <a:off x="12207240" y="3054095"/>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2C77BF91-F5F0-98C6-C6CE-3AF2C7D6047F}"/>
                </a:ext>
              </a:extLst>
            </p:cNvPr>
            <p:cNvCxnSpPr>
              <a:cxnSpLocks/>
            </p:cNvCxnSpPr>
            <p:nvPr/>
          </p:nvCxnSpPr>
          <p:spPr>
            <a:xfrm>
              <a:off x="12207240" y="3813968"/>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09F9C003-5B5B-D282-5D5A-8A3283EA7C53}"/>
                </a:ext>
              </a:extLst>
            </p:cNvPr>
            <p:cNvCxnSpPr>
              <a:cxnSpLocks/>
            </p:cNvCxnSpPr>
            <p:nvPr/>
          </p:nvCxnSpPr>
          <p:spPr>
            <a:xfrm>
              <a:off x="12207240" y="4573841"/>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686B01B8-4DCF-2593-BEDF-63B97D819AE2}"/>
                </a:ext>
              </a:extLst>
            </p:cNvPr>
            <p:cNvCxnSpPr>
              <a:cxnSpLocks/>
            </p:cNvCxnSpPr>
            <p:nvPr/>
          </p:nvCxnSpPr>
          <p:spPr>
            <a:xfrm>
              <a:off x="12207240" y="5333714"/>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8BC9D367-30B8-D6F0-6181-28BED10992C4}"/>
                </a:ext>
              </a:extLst>
            </p:cNvPr>
            <p:cNvCxnSpPr>
              <a:cxnSpLocks/>
            </p:cNvCxnSpPr>
            <p:nvPr/>
          </p:nvCxnSpPr>
          <p:spPr>
            <a:xfrm>
              <a:off x="12207240" y="6093587"/>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7F398830-8058-2AB6-E5E8-C5F8D7067046}"/>
                </a:ext>
              </a:extLst>
            </p:cNvPr>
            <p:cNvCxnSpPr>
              <a:cxnSpLocks/>
            </p:cNvCxnSpPr>
            <p:nvPr userDrawn="1"/>
          </p:nvCxnSpPr>
          <p:spPr>
            <a:xfrm>
              <a:off x="-137160" y="6565392"/>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51C3C42E-9613-DC60-7A38-A16B4C268EE0}"/>
                </a:ext>
              </a:extLst>
            </p:cNvPr>
            <p:cNvCxnSpPr>
              <a:cxnSpLocks/>
            </p:cNvCxnSpPr>
            <p:nvPr userDrawn="1"/>
          </p:nvCxnSpPr>
          <p:spPr>
            <a:xfrm>
              <a:off x="12207240" y="6565392"/>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 name="グラフィックス 8">
            <a:extLst>
              <a:ext uri="{FF2B5EF4-FFF2-40B4-BE49-F238E27FC236}">
                <a16:creationId xmlns:a16="http://schemas.microsoft.com/office/drawing/2014/main" id="{FB6693E7-C8A6-F9FD-CE29-BEB8ADC8EC8B}"/>
              </a:ext>
            </a:extLst>
          </p:cNvPr>
          <p:cNvSpPr>
            <a:spLocks noChangeAspect="1"/>
          </p:cNvSpPr>
          <p:nvPr userDrawn="1"/>
        </p:nvSpPr>
        <p:spPr>
          <a:xfrm>
            <a:off x="5242361" y="3093069"/>
            <a:ext cx="1871097" cy="690308"/>
          </a:xfrm>
          <a:custGeom>
            <a:avLst/>
            <a:gdLst>
              <a:gd name="connsiteX0" fmla="*/ -158 w 4035240"/>
              <a:gd name="connsiteY0" fmla="*/ 1394109 h 1502868"/>
              <a:gd name="connsiteX1" fmla="*/ 731541 w 4035240"/>
              <a:gd name="connsiteY1" fmla="*/ 1394109 h 1502868"/>
              <a:gd name="connsiteX2" fmla="*/ 731541 w 4035240"/>
              <a:gd name="connsiteY2" fmla="*/ 1498442 h 1502868"/>
              <a:gd name="connsiteX3" fmla="*/ -158 w 4035240"/>
              <a:gd name="connsiteY3" fmla="*/ 1498442 h 1502868"/>
              <a:gd name="connsiteX4" fmla="*/ -158 w 4035240"/>
              <a:gd name="connsiteY4" fmla="*/ 1299261 h 1502868"/>
              <a:gd name="connsiteX5" fmla="*/ 731541 w 4035240"/>
              <a:gd name="connsiteY5" fmla="*/ 1299261 h 1502868"/>
              <a:gd name="connsiteX6" fmla="*/ 731541 w 4035240"/>
              <a:gd name="connsiteY6" fmla="*/ 1194928 h 1502868"/>
              <a:gd name="connsiteX7" fmla="*/ -158 w 4035240"/>
              <a:gd name="connsiteY7" fmla="*/ 1194928 h 1502868"/>
              <a:gd name="connsiteX8" fmla="*/ 208899 w 4035240"/>
              <a:gd name="connsiteY8" fmla="*/ 1100080 h 1502868"/>
              <a:gd name="connsiteX9" fmla="*/ 522484 w 4035240"/>
              <a:gd name="connsiteY9" fmla="*/ 1100080 h 1502868"/>
              <a:gd name="connsiteX10" fmla="*/ 522484 w 4035240"/>
              <a:gd name="connsiteY10" fmla="*/ 995747 h 1502868"/>
              <a:gd name="connsiteX11" fmla="*/ 208899 w 4035240"/>
              <a:gd name="connsiteY11" fmla="*/ 995747 h 1502868"/>
              <a:gd name="connsiteX12" fmla="*/ 208899 w 4035240"/>
              <a:gd name="connsiteY12" fmla="*/ 900899 h 1502868"/>
              <a:gd name="connsiteX13" fmla="*/ 522484 w 4035240"/>
              <a:gd name="connsiteY13" fmla="*/ 900899 h 1502868"/>
              <a:gd name="connsiteX14" fmla="*/ 522484 w 4035240"/>
              <a:gd name="connsiteY14" fmla="*/ 796566 h 1502868"/>
              <a:gd name="connsiteX15" fmla="*/ 208899 w 4035240"/>
              <a:gd name="connsiteY15" fmla="*/ 796566 h 1502868"/>
              <a:gd name="connsiteX16" fmla="*/ 208899 w 4035240"/>
              <a:gd name="connsiteY16" fmla="*/ 701718 h 1502868"/>
              <a:gd name="connsiteX17" fmla="*/ 522484 w 4035240"/>
              <a:gd name="connsiteY17" fmla="*/ 701718 h 1502868"/>
              <a:gd name="connsiteX18" fmla="*/ 522484 w 4035240"/>
              <a:gd name="connsiteY18" fmla="*/ 597385 h 1502868"/>
              <a:gd name="connsiteX19" fmla="*/ 208899 w 4035240"/>
              <a:gd name="connsiteY19" fmla="*/ 597385 h 1502868"/>
              <a:gd name="connsiteX20" fmla="*/ 522484 w 4035240"/>
              <a:gd name="connsiteY20" fmla="*/ 398204 h 1502868"/>
              <a:gd name="connsiteX21" fmla="*/ 208899 w 4035240"/>
              <a:gd name="connsiteY21" fmla="*/ 398204 h 1502868"/>
              <a:gd name="connsiteX22" fmla="*/ 208899 w 4035240"/>
              <a:gd name="connsiteY22" fmla="*/ 502537 h 1502868"/>
              <a:gd name="connsiteX23" fmla="*/ 522484 w 4035240"/>
              <a:gd name="connsiteY23" fmla="*/ 502537 h 1502868"/>
              <a:gd name="connsiteX24" fmla="*/ -158 w 4035240"/>
              <a:gd name="connsiteY24" fmla="*/ 303356 h 1502868"/>
              <a:gd name="connsiteX25" fmla="*/ 731541 w 4035240"/>
              <a:gd name="connsiteY25" fmla="*/ 303356 h 1502868"/>
              <a:gd name="connsiteX26" fmla="*/ 731541 w 4035240"/>
              <a:gd name="connsiteY26" fmla="*/ 199023 h 1502868"/>
              <a:gd name="connsiteX27" fmla="*/ -158 w 4035240"/>
              <a:gd name="connsiteY27" fmla="*/ 199023 h 1502868"/>
              <a:gd name="connsiteX28" fmla="*/ -158 w 4035240"/>
              <a:gd name="connsiteY28" fmla="*/ 104175 h 1502868"/>
              <a:gd name="connsiteX29" fmla="*/ 731541 w 4035240"/>
              <a:gd name="connsiteY29" fmla="*/ 104175 h 1502868"/>
              <a:gd name="connsiteX30" fmla="*/ 731541 w 4035240"/>
              <a:gd name="connsiteY30" fmla="*/ -158 h 1502868"/>
              <a:gd name="connsiteX31" fmla="*/ -158 w 4035240"/>
              <a:gd name="connsiteY31" fmla="*/ -158 h 1502868"/>
              <a:gd name="connsiteX32" fmla="*/ 836070 w 4035240"/>
              <a:gd name="connsiteY32" fmla="*/ 1299261 h 1502868"/>
              <a:gd name="connsiteX33" fmla="*/ 1951389 w 4035240"/>
              <a:gd name="connsiteY33" fmla="*/ 1299261 h 1502868"/>
              <a:gd name="connsiteX34" fmla="*/ 1993390 w 4035240"/>
              <a:gd name="connsiteY34" fmla="*/ 1194928 h 1502868"/>
              <a:gd name="connsiteX35" fmla="*/ 836070 w 4035240"/>
              <a:gd name="connsiteY35" fmla="*/ 1194928 h 1502868"/>
              <a:gd name="connsiteX36" fmla="*/ 1864060 w 4035240"/>
              <a:gd name="connsiteY36" fmla="*/ 796566 h 1502868"/>
              <a:gd name="connsiteX37" fmla="*/ 1045127 w 4035240"/>
              <a:gd name="connsiteY37" fmla="*/ 796566 h 1502868"/>
              <a:gd name="connsiteX38" fmla="*/ 1045127 w 4035240"/>
              <a:gd name="connsiteY38" fmla="*/ 900899 h 1502868"/>
              <a:gd name="connsiteX39" fmla="*/ 1951293 w 4035240"/>
              <a:gd name="connsiteY39" fmla="*/ 900899 h 1502868"/>
              <a:gd name="connsiteX40" fmla="*/ 1864060 w 4035240"/>
              <a:gd name="connsiteY40" fmla="*/ 796566 h 1502868"/>
              <a:gd name="connsiteX41" fmla="*/ 1045127 w 4035240"/>
              <a:gd name="connsiteY41" fmla="*/ 597385 h 1502868"/>
              <a:gd name="connsiteX42" fmla="*/ 1045127 w 4035240"/>
              <a:gd name="connsiteY42" fmla="*/ 701718 h 1502868"/>
              <a:gd name="connsiteX43" fmla="*/ 1864060 w 4035240"/>
              <a:gd name="connsiteY43" fmla="*/ 701718 h 1502868"/>
              <a:gd name="connsiteX44" fmla="*/ 1951293 w 4035240"/>
              <a:gd name="connsiteY44" fmla="*/ 597385 h 1502868"/>
              <a:gd name="connsiteX45" fmla="*/ 1951389 w 4035240"/>
              <a:gd name="connsiteY45" fmla="*/ 199023 h 1502868"/>
              <a:gd name="connsiteX46" fmla="*/ 836070 w 4035240"/>
              <a:gd name="connsiteY46" fmla="*/ 199023 h 1502868"/>
              <a:gd name="connsiteX47" fmla="*/ 836070 w 4035240"/>
              <a:gd name="connsiteY47" fmla="*/ 303356 h 1502868"/>
              <a:gd name="connsiteX48" fmla="*/ 1993390 w 4035240"/>
              <a:gd name="connsiteY48" fmla="*/ 303356 h 1502868"/>
              <a:gd name="connsiteX49" fmla="*/ 1951389 w 4035240"/>
              <a:gd name="connsiteY49" fmla="*/ 199023 h 1502868"/>
              <a:gd name="connsiteX50" fmla="*/ 1605779 w 4035240"/>
              <a:gd name="connsiteY50" fmla="*/ -158 h 1502868"/>
              <a:gd name="connsiteX51" fmla="*/ 836070 w 4035240"/>
              <a:gd name="connsiteY51" fmla="*/ -158 h 1502868"/>
              <a:gd name="connsiteX52" fmla="*/ 836070 w 4035240"/>
              <a:gd name="connsiteY52" fmla="*/ 104175 h 1502868"/>
              <a:gd name="connsiteX53" fmla="*/ 1874988 w 4035240"/>
              <a:gd name="connsiteY53" fmla="*/ 104175 h 1502868"/>
              <a:gd name="connsiteX54" fmla="*/ 1605779 w 4035240"/>
              <a:gd name="connsiteY54" fmla="*/ -158 h 1502868"/>
              <a:gd name="connsiteX55" fmla="*/ 1045127 w 4035240"/>
              <a:gd name="connsiteY55" fmla="*/ 502537 h 1502868"/>
              <a:gd name="connsiteX56" fmla="*/ 1358712 w 4035240"/>
              <a:gd name="connsiteY56" fmla="*/ 502537 h 1502868"/>
              <a:gd name="connsiteX57" fmla="*/ 1358712 w 4035240"/>
              <a:gd name="connsiteY57" fmla="*/ 398204 h 1502868"/>
              <a:gd name="connsiteX58" fmla="*/ 1045127 w 4035240"/>
              <a:gd name="connsiteY58" fmla="*/ 398204 h 1502868"/>
              <a:gd name="connsiteX59" fmla="*/ 1653292 w 4035240"/>
              <a:gd name="connsiteY59" fmla="*/ 502537 h 1502868"/>
              <a:gd name="connsiteX60" fmla="*/ 1990919 w 4035240"/>
              <a:gd name="connsiteY60" fmla="*/ 502537 h 1502868"/>
              <a:gd name="connsiteX61" fmla="*/ 2004888 w 4035240"/>
              <a:gd name="connsiteY61" fmla="*/ 398204 h 1502868"/>
              <a:gd name="connsiteX62" fmla="*/ 1653292 w 4035240"/>
              <a:gd name="connsiteY62" fmla="*/ 398204 h 1502868"/>
              <a:gd name="connsiteX63" fmla="*/ 1045127 w 4035240"/>
              <a:gd name="connsiteY63" fmla="*/ 1100080 h 1502868"/>
              <a:gd name="connsiteX64" fmla="*/ 1358712 w 4035240"/>
              <a:gd name="connsiteY64" fmla="*/ 1100080 h 1502868"/>
              <a:gd name="connsiteX65" fmla="*/ 1358712 w 4035240"/>
              <a:gd name="connsiteY65" fmla="*/ 995747 h 1502868"/>
              <a:gd name="connsiteX66" fmla="*/ 1045127 w 4035240"/>
              <a:gd name="connsiteY66" fmla="*/ 995747 h 1502868"/>
              <a:gd name="connsiteX67" fmla="*/ 1653292 w 4035240"/>
              <a:gd name="connsiteY67" fmla="*/ 995747 h 1502868"/>
              <a:gd name="connsiteX68" fmla="*/ 1653292 w 4035240"/>
              <a:gd name="connsiteY68" fmla="*/ 1100080 h 1502868"/>
              <a:gd name="connsiteX69" fmla="*/ 2004888 w 4035240"/>
              <a:gd name="connsiteY69" fmla="*/ 1100080 h 1502868"/>
              <a:gd name="connsiteX70" fmla="*/ 1990919 w 4035240"/>
              <a:gd name="connsiteY70" fmla="*/ 995747 h 1502868"/>
              <a:gd name="connsiteX71" fmla="*/ 836070 w 4035240"/>
              <a:gd name="connsiteY71" fmla="*/ 1498442 h 1502868"/>
              <a:gd name="connsiteX72" fmla="*/ 1605779 w 4035240"/>
              <a:gd name="connsiteY72" fmla="*/ 1498442 h 1502868"/>
              <a:gd name="connsiteX73" fmla="*/ 1874988 w 4035240"/>
              <a:gd name="connsiteY73" fmla="*/ 1394109 h 1502868"/>
              <a:gd name="connsiteX74" fmla="*/ 836070 w 4035240"/>
              <a:gd name="connsiteY74" fmla="*/ 1394109 h 1502868"/>
              <a:gd name="connsiteX75" fmla="*/ 2926639 w 4035240"/>
              <a:gd name="connsiteY75" fmla="*/ 1498442 h 1502868"/>
              <a:gd name="connsiteX76" fmla="*/ 2962939 w 4035240"/>
              <a:gd name="connsiteY76" fmla="*/ 1394109 h 1502868"/>
              <a:gd name="connsiteX77" fmla="*/ 2890339 w 4035240"/>
              <a:gd name="connsiteY77" fmla="*/ 1394109 h 1502868"/>
              <a:gd name="connsiteX78" fmla="*/ 2856985 w 4035240"/>
              <a:gd name="connsiteY78" fmla="*/ 1299261 h 1502868"/>
              <a:gd name="connsiteX79" fmla="*/ 2996293 w 4035240"/>
              <a:gd name="connsiteY79" fmla="*/ 1299261 h 1502868"/>
              <a:gd name="connsiteX80" fmla="*/ 3033068 w 4035240"/>
              <a:gd name="connsiteY80" fmla="*/ 1194928 h 1502868"/>
              <a:gd name="connsiteX81" fmla="*/ 2820210 w 4035240"/>
              <a:gd name="connsiteY81" fmla="*/ 1194928 h 1502868"/>
              <a:gd name="connsiteX82" fmla="*/ 2786856 w 4035240"/>
              <a:gd name="connsiteY82" fmla="*/ 1100080 h 1502868"/>
              <a:gd name="connsiteX83" fmla="*/ 3066422 w 4035240"/>
              <a:gd name="connsiteY83" fmla="*/ 1100080 h 1502868"/>
              <a:gd name="connsiteX84" fmla="*/ 3103102 w 4035240"/>
              <a:gd name="connsiteY84" fmla="*/ 995747 h 1502868"/>
              <a:gd name="connsiteX85" fmla="*/ 2750176 w 4035240"/>
              <a:gd name="connsiteY85" fmla="*/ 995747 h 1502868"/>
              <a:gd name="connsiteX86" fmla="*/ 2716822 w 4035240"/>
              <a:gd name="connsiteY86" fmla="*/ 900899 h 1502868"/>
              <a:gd name="connsiteX87" fmla="*/ 3136456 w 4035240"/>
              <a:gd name="connsiteY87" fmla="*/ 900899 h 1502868"/>
              <a:gd name="connsiteX88" fmla="*/ 3173136 w 4035240"/>
              <a:gd name="connsiteY88" fmla="*/ 796566 h 1502868"/>
              <a:gd name="connsiteX89" fmla="*/ 2680142 w 4035240"/>
              <a:gd name="connsiteY89" fmla="*/ 796566 h 1502868"/>
              <a:gd name="connsiteX90" fmla="*/ 2299468 w 4035240"/>
              <a:gd name="connsiteY90" fmla="*/ 502537 h 1502868"/>
              <a:gd name="connsiteX91" fmla="*/ 2864207 w 4035240"/>
              <a:gd name="connsiteY91" fmla="*/ 502537 h 1502868"/>
              <a:gd name="connsiteX92" fmla="*/ 2827907 w 4035240"/>
              <a:gd name="connsiteY92" fmla="*/ 398204 h 1502868"/>
              <a:gd name="connsiteX93" fmla="*/ 2299468 w 4035240"/>
              <a:gd name="connsiteY93" fmla="*/ 398204 h 1502868"/>
              <a:gd name="connsiteX94" fmla="*/ 3058440 w 4035240"/>
              <a:gd name="connsiteY94" fmla="*/ 303356 h 1502868"/>
              <a:gd name="connsiteX95" fmla="*/ 3762867 w 4035240"/>
              <a:gd name="connsiteY95" fmla="*/ 303356 h 1502868"/>
              <a:gd name="connsiteX96" fmla="*/ 3762867 w 4035240"/>
              <a:gd name="connsiteY96" fmla="*/ 199023 h 1502868"/>
              <a:gd name="connsiteX97" fmla="*/ 3094835 w 4035240"/>
              <a:gd name="connsiteY97" fmla="*/ 199023 h 1502868"/>
              <a:gd name="connsiteX98" fmla="*/ 3164204 w 4035240"/>
              <a:gd name="connsiteY98" fmla="*/ -158 h 1502868"/>
              <a:gd name="connsiteX99" fmla="*/ 3127904 w 4035240"/>
              <a:gd name="connsiteY99" fmla="*/ 104175 h 1502868"/>
              <a:gd name="connsiteX100" fmla="*/ 3762867 w 4035240"/>
              <a:gd name="connsiteY100" fmla="*/ 104175 h 1502868"/>
              <a:gd name="connsiteX101" fmla="*/ 3762867 w 4035240"/>
              <a:gd name="connsiteY101" fmla="*/ -158 h 1502868"/>
              <a:gd name="connsiteX102" fmla="*/ 2090411 w 4035240"/>
              <a:gd name="connsiteY102" fmla="*/ 1498442 h 1502868"/>
              <a:gd name="connsiteX103" fmla="*/ 2613054 w 4035240"/>
              <a:gd name="connsiteY103" fmla="*/ 1498442 h 1502868"/>
              <a:gd name="connsiteX104" fmla="*/ 2613054 w 4035240"/>
              <a:gd name="connsiteY104" fmla="*/ 1394109 h 1502868"/>
              <a:gd name="connsiteX105" fmla="*/ 2090411 w 4035240"/>
              <a:gd name="connsiteY105" fmla="*/ 1394109 h 1502868"/>
              <a:gd name="connsiteX106" fmla="*/ 2090411 w 4035240"/>
              <a:gd name="connsiteY106" fmla="*/ 1299261 h 1502868"/>
              <a:gd name="connsiteX107" fmla="*/ 2613054 w 4035240"/>
              <a:gd name="connsiteY107" fmla="*/ 1299261 h 1502868"/>
              <a:gd name="connsiteX108" fmla="*/ 2613054 w 4035240"/>
              <a:gd name="connsiteY108" fmla="*/ 1194928 h 1502868"/>
              <a:gd name="connsiteX109" fmla="*/ 2090411 w 4035240"/>
              <a:gd name="connsiteY109" fmla="*/ 1194928 h 1502868"/>
              <a:gd name="connsiteX110" fmla="*/ 2299468 w 4035240"/>
              <a:gd name="connsiteY110" fmla="*/ 1100080 h 1502868"/>
              <a:gd name="connsiteX111" fmla="*/ 2613054 w 4035240"/>
              <a:gd name="connsiteY111" fmla="*/ 1100080 h 1502868"/>
              <a:gd name="connsiteX112" fmla="*/ 2613054 w 4035240"/>
              <a:gd name="connsiteY112" fmla="*/ 995747 h 1502868"/>
              <a:gd name="connsiteX113" fmla="*/ 2299468 w 4035240"/>
              <a:gd name="connsiteY113" fmla="*/ 995747 h 1502868"/>
              <a:gd name="connsiteX114" fmla="*/ 2299468 w 4035240"/>
              <a:gd name="connsiteY114" fmla="*/ 900899 h 1502868"/>
              <a:gd name="connsiteX115" fmla="*/ 2613054 w 4035240"/>
              <a:gd name="connsiteY115" fmla="*/ 900899 h 1502868"/>
              <a:gd name="connsiteX116" fmla="*/ 2613054 w 4035240"/>
              <a:gd name="connsiteY116" fmla="*/ 796566 h 1502868"/>
              <a:gd name="connsiteX117" fmla="*/ 2299468 w 4035240"/>
              <a:gd name="connsiteY117" fmla="*/ 796566 h 1502868"/>
              <a:gd name="connsiteX118" fmla="*/ 3553810 w 4035240"/>
              <a:gd name="connsiteY118" fmla="*/ 398204 h 1502868"/>
              <a:gd name="connsiteX119" fmla="*/ 3025371 w 4035240"/>
              <a:gd name="connsiteY119" fmla="*/ 398204 h 1502868"/>
              <a:gd name="connsiteX120" fmla="*/ 2989071 w 4035240"/>
              <a:gd name="connsiteY120" fmla="*/ 502537 h 1502868"/>
              <a:gd name="connsiteX121" fmla="*/ 3553810 w 4035240"/>
              <a:gd name="connsiteY121" fmla="*/ 502537 h 1502868"/>
              <a:gd name="connsiteX122" fmla="*/ 3240225 w 4035240"/>
              <a:gd name="connsiteY122" fmla="*/ 701718 h 1502868"/>
              <a:gd name="connsiteX123" fmla="*/ 3553810 w 4035240"/>
              <a:gd name="connsiteY123" fmla="*/ 701718 h 1502868"/>
              <a:gd name="connsiteX124" fmla="*/ 3553810 w 4035240"/>
              <a:gd name="connsiteY124" fmla="*/ 597385 h 1502868"/>
              <a:gd name="connsiteX125" fmla="*/ 2956002 w 4035240"/>
              <a:gd name="connsiteY125" fmla="*/ 597385 h 1502868"/>
              <a:gd name="connsiteX126" fmla="*/ 2926639 w 4035240"/>
              <a:gd name="connsiteY126" fmla="*/ 681705 h 1502868"/>
              <a:gd name="connsiteX127" fmla="*/ 2897276 w 4035240"/>
              <a:gd name="connsiteY127" fmla="*/ 597385 h 1502868"/>
              <a:gd name="connsiteX128" fmla="*/ 2299468 w 4035240"/>
              <a:gd name="connsiteY128" fmla="*/ 597385 h 1502868"/>
              <a:gd name="connsiteX129" fmla="*/ 2299468 w 4035240"/>
              <a:gd name="connsiteY129" fmla="*/ 701718 h 1502868"/>
              <a:gd name="connsiteX130" fmla="*/ 2613054 w 4035240"/>
              <a:gd name="connsiteY130" fmla="*/ 701718 h 1502868"/>
              <a:gd name="connsiteX131" fmla="*/ 2613054 w 4035240"/>
              <a:gd name="connsiteY131" fmla="*/ 605827 h 1502868"/>
              <a:gd name="connsiteX132" fmla="*/ 2646788 w 4035240"/>
              <a:gd name="connsiteY132" fmla="*/ 701718 h 1502868"/>
              <a:gd name="connsiteX133" fmla="*/ 3206491 w 4035240"/>
              <a:gd name="connsiteY133" fmla="*/ 701718 h 1502868"/>
              <a:gd name="connsiteX134" fmla="*/ 3240225 w 4035240"/>
              <a:gd name="connsiteY134" fmla="*/ 605827 h 1502868"/>
              <a:gd name="connsiteX135" fmla="*/ 3553810 w 4035240"/>
              <a:gd name="connsiteY135" fmla="*/ 796566 h 1502868"/>
              <a:gd name="connsiteX136" fmla="*/ 3240225 w 4035240"/>
              <a:gd name="connsiteY136" fmla="*/ 796566 h 1502868"/>
              <a:gd name="connsiteX137" fmla="*/ 3240225 w 4035240"/>
              <a:gd name="connsiteY137" fmla="*/ 900899 h 1502868"/>
              <a:gd name="connsiteX138" fmla="*/ 3553810 w 4035240"/>
              <a:gd name="connsiteY138" fmla="*/ 900899 h 1502868"/>
              <a:gd name="connsiteX139" fmla="*/ 3240225 w 4035240"/>
              <a:gd name="connsiteY139" fmla="*/ 1100080 h 1502868"/>
              <a:gd name="connsiteX140" fmla="*/ 3553810 w 4035240"/>
              <a:gd name="connsiteY140" fmla="*/ 1100080 h 1502868"/>
              <a:gd name="connsiteX141" fmla="*/ 3553810 w 4035240"/>
              <a:gd name="connsiteY141" fmla="*/ 995747 h 1502868"/>
              <a:gd name="connsiteX142" fmla="*/ 3240225 w 4035240"/>
              <a:gd name="connsiteY142" fmla="*/ 995747 h 1502868"/>
              <a:gd name="connsiteX143" fmla="*/ 3240225 w 4035240"/>
              <a:gd name="connsiteY143" fmla="*/ 1299261 h 1502868"/>
              <a:gd name="connsiteX144" fmla="*/ 3762867 w 4035240"/>
              <a:gd name="connsiteY144" fmla="*/ 1299261 h 1502868"/>
              <a:gd name="connsiteX145" fmla="*/ 3762867 w 4035240"/>
              <a:gd name="connsiteY145" fmla="*/ 1194928 h 1502868"/>
              <a:gd name="connsiteX146" fmla="*/ 3240225 w 4035240"/>
              <a:gd name="connsiteY146" fmla="*/ 1194928 h 1502868"/>
              <a:gd name="connsiteX147" fmla="*/ 3240225 w 4035240"/>
              <a:gd name="connsiteY147" fmla="*/ 1498442 h 1502868"/>
              <a:gd name="connsiteX148" fmla="*/ 3762867 w 4035240"/>
              <a:gd name="connsiteY148" fmla="*/ 1498442 h 1502868"/>
              <a:gd name="connsiteX149" fmla="*/ 3762867 w 4035240"/>
              <a:gd name="connsiteY149" fmla="*/ 1394109 h 1502868"/>
              <a:gd name="connsiteX150" fmla="*/ 3240225 w 4035240"/>
              <a:gd name="connsiteY150" fmla="*/ 1394109 h 1502868"/>
              <a:gd name="connsiteX151" fmla="*/ 2794838 w 4035240"/>
              <a:gd name="connsiteY151" fmla="*/ 303356 h 1502868"/>
              <a:gd name="connsiteX152" fmla="*/ 2758443 w 4035240"/>
              <a:gd name="connsiteY152" fmla="*/ 199023 h 1502868"/>
              <a:gd name="connsiteX153" fmla="*/ 2090411 w 4035240"/>
              <a:gd name="connsiteY153" fmla="*/ 199023 h 1502868"/>
              <a:gd name="connsiteX154" fmla="*/ 2090411 w 4035240"/>
              <a:gd name="connsiteY154" fmla="*/ 303356 h 1502868"/>
              <a:gd name="connsiteX155" fmla="*/ 2725469 w 4035240"/>
              <a:gd name="connsiteY155" fmla="*/ 104175 h 1502868"/>
              <a:gd name="connsiteX156" fmla="*/ 2689075 w 4035240"/>
              <a:gd name="connsiteY156" fmla="*/ -158 h 1502868"/>
              <a:gd name="connsiteX157" fmla="*/ 2090411 w 4035240"/>
              <a:gd name="connsiteY157" fmla="*/ -158 h 1502868"/>
              <a:gd name="connsiteX158" fmla="*/ 2090411 w 4035240"/>
              <a:gd name="connsiteY158" fmla="*/ 104175 h 1502868"/>
              <a:gd name="connsiteX159" fmla="*/ 3875283 w 4035240"/>
              <a:gd name="connsiteY159" fmla="*/ 1420572 h 1502868"/>
              <a:gd name="connsiteX160" fmla="*/ 3957540 w 4035240"/>
              <a:gd name="connsiteY160" fmla="*/ 1343211 h 1502868"/>
              <a:gd name="connsiteX161" fmla="*/ 4035046 w 4035240"/>
              <a:gd name="connsiteY161" fmla="*/ 1425315 h 1502868"/>
              <a:gd name="connsiteX162" fmla="*/ 3955105 w 4035240"/>
              <a:gd name="connsiteY162" fmla="*/ 1502711 h 1502868"/>
              <a:gd name="connsiteX163" fmla="*/ 3875445 w 4035240"/>
              <a:gd name="connsiteY163" fmla="*/ 1422311 h 1502868"/>
              <a:gd name="connsiteX164" fmla="*/ 3875474 w 4035240"/>
              <a:gd name="connsiteY164" fmla="*/ 1420572 h 1502868"/>
              <a:gd name="connsiteX165" fmla="*/ 4016206 w 4035240"/>
              <a:gd name="connsiteY165" fmla="*/ 1425789 h 1502868"/>
              <a:gd name="connsiteX166" fmla="*/ 4016206 w 4035240"/>
              <a:gd name="connsiteY166" fmla="*/ 1415450 h 1502868"/>
              <a:gd name="connsiteX167" fmla="*/ 3952743 w 4035240"/>
              <a:gd name="connsiteY167" fmla="*/ 1356915 h 1502868"/>
              <a:gd name="connsiteX168" fmla="*/ 3894098 w 4035240"/>
              <a:gd name="connsiteY168" fmla="*/ 1415450 h 1502868"/>
              <a:gd name="connsiteX169" fmla="*/ 3894098 w 4035240"/>
              <a:gd name="connsiteY169" fmla="*/ 1425789 h 1502868"/>
              <a:gd name="connsiteX170" fmla="*/ 3957561 w 4035240"/>
              <a:gd name="connsiteY170" fmla="*/ 1484324 h 1502868"/>
              <a:gd name="connsiteX171" fmla="*/ 4016206 w 4035240"/>
              <a:gd name="connsiteY171" fmla="*/ 1425789 h 1502868"/>
              <a:gd name="connsiteX172" fmla="*/ 3943416 w 4035240"/>
              <a:gd name="connsiteY172" fmla="*/ 1462874 h 1502868"/>
              <a:gd name="connsiteX173" fmla="*/ 3923081 w 4035240"/>
              <a:gd name="connsiteY173" fmla="*/ 1462874 h 1502868"/>
              <a:gd name="connsiteX174" fmla="*/ 3923081 w 4035240"/>
              <a:gd name="connsiteY174" fmla="*/ 1379598 h 1502868"/>
              <a:gd name="connsiteX175" fmla="*/ 3961091 w 4035240"/>
              <a:gd name="connsiteY175" fmla="*/ 1379598 h 1502868"/>
              <a:gd name="connsiteX176" fmla="*/ 3989418 w 4035240"/>
              <a:gd name="connsiteY176" fmla="*/ 1401360 h 1502868"/>
              <a:gd name="connsiteX177" fmla="*/ 3989599 w 4035240"/>
              <a:gd name="connsiteY177" fmla="*/ 1405871 h 1502868"/>
              <a:gd name="connsiteX178" fmla="*/ 3974489 w 4035240"/>
              <a:gd name="connsiteY178" fmla="*/ 1431005 h 1502868"/>
              <a:gd name="connsiteX179" fmla="*/ 3993495 w 4035240"/>
              <a:gd name="connsiteY179" fmla="*/ 1462874 h 1502868"/>
              <a:gd name="connsiteX180" fmla="*/ 3971164 w 4035240"/>
              <a:gd name="connsiteY180" fmla="*/ 1462874 h 1502868"/>
              <a:gd name="connsiteX181" fmla="*/ 3955580 w 4035240"/>
              <a:gd name="connsiteY181" fmla="*/ 1434420 h 1502868"/>
              <a:gd name="connsiteX182" fmla="*/ 3943416 w 4035240"/>
              <a:gd name="connsiteY182" fmla="*/ 1434420 h 1502868"/>
              <a:gd name="connsiteX183" fmla="*/ 3958620 w 4035240"/>
              <a:gd name="connsiteY183" fmla="*/ 1419055 h 1502868"/>
              <a:gd name="connsiteX184" fmla="*/ 3968123 w 4035240"/>
              <a:gd name="connsiteY184" fmla="*/ 1410234 h 1502868"/>
              <a:gd name="connsiteX185" fmla="*/ 3968123 w 4035240"/>
              <a:gd name="connsiteY185" fmla="*/ 1404258 h 1502868"/>
              <a:gd name="connsiteX186" fmla="*/ 3958620 w 4035240"/>
              <a:gd name="connsiteY186" fmla="*/ 1395532 h 1502868"/>
              <a:gd name="connsiteX187" fmla="*/ 3943416 w 4035240"/>
              <a:gd name="connsiteY187" fmla="*/ 1395532 h 1502868"/>
              <a:gd name="connsiteX188" fmla="*/ 3943416 w 4035240"/>
              <a:gd name="connsiteY188" fmla="*/ 1419055 h 150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4035240" h="1502868">
                <a:moveTo>
                  <a:pt x="-158" y="1394109"/>
                </a:moveTo>
                <a:lnTo>
                  <a:pt x="731541" y="1394109"/>
                </a:lnTo>
                <a:lnTo>
                  <a:pt x="731541" y="1498442"/>
                </a:lnTo>
                <a:lnTo>
                  <a:pt x="-158" y="1498442"/>
                </a:lnTo>
                <a:close/>
                <a:moveTo>
                  <a:pt x="-158" y="1299261"/>
                </a:moveTo>
                <a:lnTo>
                  <a:pt x="731541" y="1299261"/>
                </a:lnTo>
                <a:lnTo>
                  <a:pt x="731541" y="1194928"/>
                </a:lnTo>
                <a:lnTo>
                  <a:pt x="-158" y="1194928"/>
                </a:lnTo>
                <a:close/>
                <a:moveTo>
                  <a:pt x="208899" y="1100080"/>
                </a:moveTo>
                <a:lnTo>
                  <a:pt x="522484" y="1100080"/>
                </a:lnTo>
                <a:lnTo>
                  <a:pt x="522484" y="995747"/>
                </a:lnTo>
                <a:lnTo>
                  <a:pt x="208899" y="995747"/>
                </a:lnTo>
                <a:close/>
                <a:moveTo>
                  <a:pt x="208899" y="900899"/>
                </a:moveTo>
                <a:lnTo>
                  <a:pt x="522484" y="900899"/>
                </a:lnTo>
                <a:lnTo>
                  <a:pt x="522484" y="796566"/>
                </a:lnTo>
                <a:lnTo>
                  <a:pt x="208899" y="796566"/>
                </a:lnTo>
                <a:close/>
                <a:moveTo>
                  <a:pt x="208899" y="701718"/>
                </a:moveTo>
                <a:lnTo>
                  <a:pt x="522484" y="701718"/>
                </a:lnTo>
                <a:lnTo>
                  <a:pt x="522484" y="597385"/>
                </a:lnTo>
                <a:lnTo>
                  <a:pt x="208899" y="597385"/>
                </a:lnTo>
                <a:close/>
                <a:moveTo>
                  <a:pt x="522484" y="398204"/>
                </a:moveTo>
                <a:lnTo>
                  <a:pt x="208899" y="398204"/>
                </a:lnTo>
                <a:lnTo>
                  <a:pt x="208899" y="502537"/>
                </a:lnTo>
                <a:lnTo>
                  <a:pt x="522484" y="502537"/>
                </a:lnTo>
                <a:close/>
                <a:moveTo>
                  <a:pt x="-158" y="303356"/>
                </a:moveTo>
                <a:lnTo>
                  <a:pt x="731541" y="303356"/>
                </a:lnTo>
                <a:lnTo>
                  <a:pt x="731541" y="199023"/>
                </a:lnTo>
                <a:lnTo>
                  <a:pt x="-158" y="199023"/>
                </a:lnTo>
                <a:close/>
                <a:moveTo>
                  <a:pt x="-158" y="104175"/>
                </a:moveTo>
                <a:lnTo>
                  <a:pt x="731541" y="104175"/>
                </a:lnTo>
                <a:lnTo>
                  <a:pt x="731541" y="-158"/>
                </a:lnTo>
                <a:lnTo>
                  <a:pt x="-158" y="-158"/>
                </a:lnTo>
                <a:close/>
                <a:moveTo>
                  <a:pt x="836070" y="1299261"/>
                </a:moveTo>
                <a:lnTo>
                  <a:pt x="1951389" y="1299261"/>
                </a:lnTo>
                <a:cubicBezTo>
                  <a:pt x="1970288" y="1266654"/>
                  <a:pt x="1984432" y="1231523"/>
                  <a:pt x="1993390" y="1194928"/>
                </a:cubicBezTo>
                <a:lnTo>
                  <a:pt x="836070" y="1194928"/>
                </a:lnTo>
                <a:close/>
                <a:moveTo>
                  <a:pt x="1864060" y="796566"/>
                </a:moveTo>
                <a:lnTo>
                  <a:pt x="1045127" y="796566"/>
                </a:lnTo>
                <a:lnTo>
                  <a:pt x="1045127" y="900899"/>
                </a:lnTo>
                <a:lnTo>
                  <a:pt x="1951293" y="900899"/>
                </a:lnTo>
                <a:cubicBezTo>
                  <a:pt x="1928348" y="861440"/>
                  <a:pt x="1898850" y="826160"/>
                  <a:pt x="1864060" y="796566"/>
                </a:cubicBezTo>
                <a:close/>
                <a:moveTo>
                  <a:pt x="1045127" y="597385"/>
                </a:moveTo>
                <a:lnTo>
                  <a:pt x="1045127" y="701718"/>
                </a:lnTo>
                <a:lnTo>
                  <a:pt x="1864060" y="701718"/>
                </a:lnTo>
                <a:cubicBezTo>
                  <a:pt x="1898850" y="672125"/>
                  <a:pt x="1928348" y="636845"/>
                  <a:pt x="1951293" y="597385"/>
                </a:cubicBezTo>
                <a:close/>
                <a:moveTo>
                  <a:pt x="1951389" y="199023"/>
                </a:moveTo>
                <a:lnTo>
                  <a:pt x="836070" y="199023"/>
                </a:lnTo>
                <a:lnTo>
                  <a:pt x="836070" y="303356"/>
                </a:lnTo>
                <a:lnTo>
                  <a:pt x="1993390" y="303356"/>
                </a:lnTo>
                <a:cubicBezTo>
                  <a:pt x="1984432" y="266762"/>
                  <a:pt x="1970289" y="231630"/>
                  <a:pt x="1951389" y="199023"/>
                </a:cubicBezTo>
                <a:close/>
                <a:moveTo>
                  <a:pt x="1605779" y="-158"/>
                </a:moveTo>
                <a:lnTo>
                  <a:pt x="836070" y="-158"/>
                </a:lnTo>
                <a:lnTo>
                  <a:pt x="836070" y="104175"/>
                </a:lnTo>
                <a:lnTo>
                  <a:pt x="1874988" y="104175"/>
                </a:lnTo>
                <a:cubicBezTo>
                  <a:pt x="1801525" y="36948"/>
                  <a:pt x="1705445" y="-288"/>
                  <a:pt x="1605779" y="-158"/>
                </a:cubicBezTo>
                <a:close/>
                <a:moveTo>
                  <a:pt x="1045127" y="502537"/>
                </a:moveTo>
                <a:lnTo>
                  <a:pt x="1358712" y="502537"/>
                </a:lnTo>
                <a:lnTo>
                  <a:pt x="1358712" y="398204"/>
                </a:lnTo>
                <a:lnTo>
                  <a:pt x="1045127" y="398204"/>
                </a:lnTo>
                <a:close/>
                <a:moveTo>
                  <a:pt x="1653292" y="502537"/>
                </a:moveTo>
                <a:lnTo>
                  <a:pt x="1990919" y="502537"/>
                </a:lnTo>
                <a:cubicBezTo>
                  <a:pt x="2000179" y="468529"/>
                  <a:pt x="2004876" y="433446"/>
                  <a:pt x="2004888" y="398204"/>
                </a:cubicBezTo>
                <a:lnTo>
                  <a:pt x="1653292" y="398204"/>
                </a:lnTo>
                <a:close/>
                <a:moveTo>
                  <a:pt x="1045127" y="1100080"/>
                </a:moveTo>
                <a:lnTo>
                  <a:pt x="1358712" y="1100080"/>
                </a:lnTo>
                <a:lnTo>
                  <a:pt x="1358712" y="995747"/>
                </a:lnTo>
                <a:lnTo>
                  <a:pt x="1045127" y="995747"/>
                </a:lnTo>
                <a:close/>
                <a:moveTo>
                  <a:pt x="1653292" y="995747"/>
                </a:moveTo>
                <a:lnTo>
                  <a:pt x="1653292" y="1100080"/>
                </a:lnTo>
                <a:lnTo>
                  <a:pt x="2004888" y="1100080"/>
                </a:lnTo>
                <a:cubicBezTo>
                  <a:pt x="2004876" y="1064839"/>
                  <a:pt x="2000179" y="1029755"/>
                  <a:pt x="1990919" y="995747"/>
                </a:cubicBezTo>
                <a:close/>
                <a:moveTo>
                  <a:pt x="836070" y="1498442"/>
                </a:moveTo>
                <a:lnTo>
                  <a:pt x="1605779" y="1498442"/>
                </a:lnTo>
                <a:cubicBezTo>
                  <a:pt x="1705471" y="1498712"/>
                  <a:pt x="1801600" y="1461457"/>
                  <a:pt x="1874988" y="1394109"/>
                </a:cubicBezTo>
                <a:lnTo>
                  <a:pt x="836070" y="1394109"/>
                </a:lnTo>
                <a:close/>
                <a:moveTo>
                  <a:pt x="2926639" y="1498442"/>
                </a:moveTo>
                <a:lnTo>
                  <a:pt x="2962939" y="1394109"/>
                </a:lnTo>
                <a:lnTo>
                  <a:pt x="2890339" y="1394109"/>
                </a:lnTo>
                <a:close/>
                <a:moveTo>
                  <a:pt x="2856985" y="1299261"/>
                </a:moveTo>
                <a:lnTo>
                  <a:pt x="2996293" y="1299261"/>
                </a:lnTo>
                <a:lnTo>
                  <a:pt x="3033068" y="1194928"/>
                </a:lnTo>
                <a:lnTo>
                  <a:pt x="2820210" y="1194928"/>
                </a:lnTo>
                <a:close/>
                <a:moveTo>
                  <a:pt x="2786856" y="1100080"/>
                </a:moveTo>
                <a:lnTo>
                  <a:pt x="3066422" y="1100080"/>
                </a:lnTo>
                <a:lnTo>
                  <a:pt x="3103102" y="995747"/>
                </a:lnTo>
                <a:lnTo>
                  <a:pt x="2750176" y="995747"/>
                </a:lnTo>
                <a:close/>
                <a:moveTo>
                  <a:pt x="2716822" y="900899"/>
                </a:moveTo>
                <a:lnTo>
                  <a:pt x="3136456" y="900899"/>
                </a:lnTo>
                <a:lnTo>
                  <a:pt x="3173136" y="796566"/>
                </a:lnTo>
                <a:lnTo>
                  <a:pt x="2680142" y="796566"/>
                </a:lnTo>
                <a:close/>
                <a:moveTo>
                  <a:pt x="2299468" y="502537"/>
                </a:moveTo>
                <a:lnTo>
                  <a:pt x="2864207" y="502537"/>
                </a:lnTo>
                <a:lnTo>
                  <a:pt x="2827907" y="398204"/>
                </a:lnTo>
                <a:lnTo>
                  <a:pt x="2299468" y="398204"/>
                </a:lnTo>
                <a:close/>
                <a:moveTo>
                  <a:pt x="3058440" y="303356"/>
                </a:moveTo>
                <a:lnTo>
                  <a:pt x="3762867" y="303356"/>
                </a:lnTo>
                <a:lnTo>
                  <a:pt x="3762867" y="199023"/>
                </a:lnTo>
                <a:lnTo>
                  <a:pt x="3094835" y="199023"/>
                </a:lnTo>
                <a:close/>
                <a:moveTo>
                  <a:pt x="3164204" y="-158"/>
                </a:moveTo>
                <a:lnTo>
                  <a:pt x="3127904" y="104175"/>
                </a:lnTo>
                <a:lnTo>
                  <a:pt x="3762867" y="104175"/>
                </a:lnTo>
                <a:lnTo>
                  <a:pt x="3762867" y="-158"/>
                </a:lnTo>
                <a:close/>
                <a:moveTo>
                  <a:pt x="2090411" y="1498442"/>
                </a:moveTo>
                <a:lnTo>
                  <a:pt x="2613054" y="1498442"/>
                </a:lnTo>
                <a:lnTo>
                  <a:pt x="2613054" y="1394109"/>
                </a:lnTo>
                <a:lnTo>
                  <a:pt x="2090411" y="1394109"/>
                </a:lnTo>
                <a:close/>
                <a:moveTo>
                  <a:pt x="2090411" y="1299261"/>
                </a:moveTo>
                <a:lnTo>
                  <a:pt x="2613054" y="1299261"/>
                </a:lnTo>
                <a:lnTo>
                  <a:pt x="2613054" y="1194928"/>
                </a:lnTo>
                <a:lnTo>
                  <a:pt x="2090411" y="1194928"/>
                </a:lnTo>
                <a:close/>
                <a:moveTo>
                  <a:pt x="2299468" y="1100080"/>
                </a:moveTo>
                <a:lnTo>
                  <a:pt x="2613054" y="1100080"/>
                </a:lnTo>
                <a:lnTo>
                  <a:pt x="2613054" y="995747"/>
                </a:lnTo>
                <a:lnTo>
                  <a:pt x="2299468" y="995747"/>
                </a:lnTo>
                <a:close/>
                <a:moveTo>
                  <a:pt x="2299468" y="900899"/>
                </a:moveTo>
                <a:lnTo>
                  <a:pt x="2613054" y="900899"/>
                </a:lnTo>
                <a:lnTo>
                  <a:pt x="2613054" y="796566"/>
                </a:lnTo>
                <a:lnTo>
                  <a:pt x="2299468" y="796566"/>
                </a:lnTo>
                <a:close/>
                <a:moveTo>
                  <a:pt x="3553810" y="398204"/>
                </a:moveTo>
                <a:lnTo>
                  <a:pt x="3025371" y="398204"/>
                </a:lnTo>
                <a:lnTo>
                  <a:pt x="2989071" y="502537"/>
                </a:lnTo>
                <a:lnTo>
                  <a:pt x="3553810" y="502537"/>
                </a:lnTo>
                <a:close/>
                <a:moveTo>
                  <a:pt x="3240225" y="701718"/>
                </a:moveTo>
                <a:lnTo>
                  <a:pt x="3553810" y="701718"/>
                </a:lnTo>
                <a:lnTo>
                  <a:pt x="3553810" y="597385"/>
                </a:lnTo>
                <a:lnTo>
                  <a:pt x="2956002" y="597385"/>
                </a:lnTo>
                <a:lnTo>
                  <a:pt x="2926639" y="681705"/>
                </a:lnTo>
                <a:lnTo>
                  <a:pt x="2897276" y="597385"/>
                </a:lnTo>
                <a:lnTo>
                  <a:pt x="2299468" y="597385"/>
                </a:lnTo>
                <a:lnTo>
                  <a:pt x="2299468" y="701718"/>
                </a:lnTo>
                <a:lnTo>
                  <a:pt x="2613054" y="701718"/>
                </a:lnTo>
                <a:lnTo>
                  <a:pt x="2613054" y="605827"/>
                </a:lnTo>
                <a:lnTo>
                  <a:pt x="2646788" y="701718"/>
                </a:lnTo>
                <a:lnTo>
                  <a:pt x="3206491" y="701718"/>
                </a:lnTo>
                <a:lnTo>
                  <a:pt x="3240225" y="605827"/>
                </a:lnTo>
                <a:close/>
                <a:moveTo>
                  <a:pt x="3553810" y="796566"/>
                </a:moveTo>
                <a:lnTo>
                  <a:pt x="3240225" y="796566"/>
                </a:lnTo>
                <a:lnTo>
                  <a:pt x="3240225" y="900899"/>
                </a:lnTo>
                <a:lnTo>
                  <a:pt x="3553810" y="900899"/>
                </a:lnTo>
                <a:close/>
                <a:moveTo>
                  <a:pt x="3240225" y="1100080"/>
                </a:moveTo>
                <a:lnTo>
                  <a:pt x="3553810" y="1100080"/>
                </a:lnTo>
                <a:lnTo>
                  <a:pt x="3553810" y="995747"/>
                </a:lnTo>
                <a:lnTo>
                  <a:pt x="3240225" y="995747"/>
                </a:lnTo>
                <a:close/>
                <a:moveTo>
                  <a:pt x="3240225" y="1299261"/>
                </a:moveTo>
                <a:lnTo>
                  <a:pt x="3762867" y="1299261"/>
                </a:lnTo>
                <a:lnTo>
                  <a:pt x="3762867" y="1194928"/>
                </a:lnTo>
                <a:lnTo>
                  <a:pt x="3240225" y="1194928"/>
                </a:lnTo>
                <a:close/>
                <a:moveTo>
                  <a:pt x="3240225" y="1498442"/>
                </a:moveTo>
                <a:lnTo>
                  <a:pt x="3762867" y="1498442"/>
                </a:lnTo>
                <a:lnTo>
                  <a:pt x="3762867" y="1394109"/>
                </a:lnTo>
                <a:lnTo>
                  <a:pt x="3240225" y="1394109"/>
                </a:lnTo>
                <a:close/>
                <a:moveTo>
                  <a:pt x="2794838" y="303356"/>
                </a:moveTo>
                <a:lnTo>
                  <a:pt x="2758443" y="199023"/>
                </a:lnTo>
                <a:lnTo>
                  <a:pt x="2090411" y="199023"/>
                </a:lnTo>
                <a:lnTo>
                  <a:pt x="2090411" y="303356"/>
                </a:lnTo>
                <a:close/>
                <a:moveTo>
                  <a:pt x="2725469" y="104175"/>
                </a:moveTo>
                <a:lnTo>
                  <a:pt x="2689075" y="-158"/>
                </a:lnTo>
                <a:lnTo>
                  <a:pt x="2090411" y="-158"/>
                </a:lnTo>
                <a:lnTo>
                  <a:pt x="2090411" y="104175"/>
                </a:lnTo>
                <a:close/>
                <a:moveTo>
                  <a:pt x="3875283" y="1420572"/>
                </a:moveTo>
                <a:cubicBezTo>
                  <a:pt x="3876595" y="1376537"/>
                  <a:pt x="3913423" y="1341902"/>
                  <a:pt x="3957540" y="1343211"/>
                </a:cubicBezTo>
                <a:cubicBezTo>
                  <a:pt x="4001657" y="1344521"/>
                  <a:pt x="4036358" y="1381280"/>
                  <a:pt x="4035046" y="1425315"/>
                </a:cubicBezTo>
                <a:cubicBezTo>
                  <a:pt x="4033761" y="1468450"/>
                  <a:pt x="3998340" y="1502743"/>
                  <a:pt x="3955105" y="1502711"/>
                </a:cubicBezTo>
                <a:cubicBezTo>
                  <a:pt x="3910864" y="1502465"/>
                  <a:pt x="3875199" y="1466469"/>
                  <a:pt x="3875445" y="1422311"/>
                </a:cubicBezTo>
                <a:cubicBezTo>
                  <a:pt x="3875449" y="1421731"/>
                  <a:pt x="3875458" y="1421152"/>
                  <a:pt x="3875474" y="1420572"/>
                </a:cubicBezTo>
                <a:close/>
                <a:moveTo>
                  <a:pt x="4016206" y="1425789"/>
                </a:moveTo>
                <a:lnTo>
                  <a:pt x="4016206" y="1415450"/>
                </a:lnTo>
                <a:cubicBezTo>
                  <a:pt x="4014875" y="1381794"/>
                  <a:pt x="3986462" y="1355587"/>
                  <a:pt x="3952743" y="1356915"/>
                </a:cubicBezTo>
                <a:cubicBezTo>
                  <a:pt x="3920889" y="1358170"/>
                  <a:pt x="3895355" y="1383656"/>
                  <a:pt x="3894098" y="1415450"/>
                </a:cubicBezTo>
                <a:lnTo>
                  <a:pt x="3894098" y="1425789"/>
                </a:lnTo>
                <a:cubicBezTo>
                  <a:pt x="3895428" y="1459445"/>
                  <a:pt x="3923842" y="1485652"/>
                  <a:pt x="3957561" y="1484324"/>
                </a:cubicBezTo>
                <a:cubicBezTo>
                  <a:pt x="3989415" y="1483070"/>
                  <a:pt x="4014949" y="1457583"/>
                  <a:pt x="4016206" y="1425789"/>
                </a:cubicBezTo>
                <a:close/>
                <a:moveTo>
                  <a:pt x="3943416" y="1462874"/>
                </a:moveTo>
                <a:lnTo>
                  <a:pt x="3923081" y="1462874"/>
                </a:lnTo>
                <a:lnTo>
                  <a:pt x="3923081" y="1379598"/>
                </a:lnTo>
                <a:lnTo>
                  <a:pt x="3961091" y="1379598"/>
                </a:lnTo>
                <a:cubicBezTo>
                  <a:pt x="3974934" y="1377799"/>
                  <a:pt x="3987617" y="1387543"/>
                  <a:pt x="3989418" y="1401360"/>
                </a:cubicBezTo>
                <a:cubicBezTo>
                  <a:pt x="3989613" y="1402855"/>
                  <a:pt x="3989674" y="1404365"/>
                  <a:pt x="3989599" y="1405871"/>
                </a:cubicBezTo>
                <a:cubicBezTo>
                  <a:pt x="3990607" y="1416644"/>
                  <a:pt x="3984488" y="1426824"/>
                  <a:pt x="3974489" y="1431005"/>
                </a:cubicBezTo>
                <a:lnTo>
                  <a:pt x="3993495" y="1462874"/>
                </a:lnTo>
                <a:lnTo>
                  <a:pt x="3971164" y="1462874"/>
                </a:lnTo>
                <a:lnTo>
                  <a:pt x="3955580" y="1434420"/>
                </a:lnTo>
                <a:lnTo>
                  <a:pt x="3943416" y="1434420"/>
                </a:lnTo>
                <a:close/>
                <a:moveTo>
                  <a:pt x="3958620" y="1419055"/>
                </a:moveTo>
                <a:cubicBezTo>
                  <a:pt x="3964987" y="1419055"/>
                  <a:pt x="3968123" y="1416209"/>
                  <a:pt x="3968123" y="1410234"/>
                </a:cubicBezTo>
                <a:lnTo>
                  <a:pt x="3968123" y="1404258"/>
                </a:lnTo>
                <a:cubicBezTo>
                  <a:pt x="3968123" y="1398283"/>
                  <a:pt x="3964512" y="1395532"/>
                  <a:pt x="3958620" y="1395532"/>
                </a:cubicBezTo>
                <a:lnTo>
                  <a:pt x="3943416" y="1395532"/>
                </a:lnTo>
                <a:lnTo>
                  <a:pt x="3943416" y="1419055"/>
                </a:lnTo>
                <a:close/>
              </a:path>
            </a:pathLst>
          </a:custGeom>
          <a:solidFill>
            <a:srgbClr val="0F62FE"/>
          </a:solidFill>
          <a:ln w="3175" cap="flat">
            <a:noFill/>
            <a:prstDash val="solid"/>
            <a:miter/>
          </a:ln>
        </p:spPr>
        <p:txBody>
          <a:bodyPr rtlCol="0" anchor="ctr"/>
          <a:lstStyle/>
          <a:p>
            <a:endParaRPr lang="ja-JP" altLang="en-US" sz="2799"/>
          </a:p>
        </p:txBody>
      </p:sp>
    </p:spTree>
    <p:extLst>
      <p:ext uri="{BB962C8B-B14F-4D97-AF65-F5344CB8AC3E}">
        <p14:creationId xmlns:p14="http://schemas.microsoft.com/office/powerpoint/2010/main" val="14157034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cyan">
    <p:spTree>
      <p:nvGrpSpPr>
        <p:cNvPr id="1" name=""/>
        <p:cNvGrpSpPr/>
        <p:nvPr/>
      </p:nvGrpSpPr>
      <p:grpSpPr>
        <a:xfrm>
          <a:off x="0" y="0"/>
          <a:ext cx="0" cy="0"/>
          <a:chOff x="0" y="0"/>
          <a:chExt cx="0" cy="0"/>
        </a:xfrm>
      </p:grpSpPr>
      <p:grpSp>
        <p:nvGrpSpPr>
          <p:cNvPr id="57" name="グループ化 56">
            <a:extLst>
              <a:ext uri="{FF2B5EF4-FFF2-40B4-BE49-F238E27FC236}">
                <a16:creationId xmlns:a16="http://schemas.microsoft.com/office/drawing/2014/main" id="{901EDC9D-6AC2-8667-6D97-19ACD8F828B6}"/>
              </a:ext>
            </a:extLst>
          </p:cNvPr>
          <p:cNvGrpSpPr/>
          <p:nvPr userDrawn="1"/>
        </p:nvGrpSpPr>
        <p:grpSpPr>
          <a:xfrm>
            <a:off x="-137160" y="-138793"/>
            <a:ext cx="12454128" cy="7133953"/>
            <a:chOff x="-137160" y="-138793"/>
            <a:chExt cx="12454128" cy="7133953"/>
          </a:xfrm>
        </p:grpSpPr>
        <p:cxnSp>
          <p:nvCxnSpPr>
            <p:cNvPr id="58" name="直線コネクタ 57">
              <a:extLst>
                <a:ext uri="{FF2B5EF4-FFF2-40B4-BE49-F238E27FC236}">
                  <a16:creationId xmlns:a16="http://schemas.microsoft.com/office/drawing/2014/main" id="{174E4FB2-E09D-815C-F039-0FFC593AC150}"/>
                </a:ext>
              </a:extLst>
            </p:cNvPr>
            <p:cNvCxnSpPr/>
            <p:nvPr/>
          </p:nvCxnSpPr>
          <p:spPr>
            <a:xfrm>
              <a:off x="285750"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2865C27A-6C38-3A9D-2937-777731EFAF2E}"/>
                </a:ext>
              </a:extLst>
            </p:cNvPr>
            <p:cNvCxnSpPr/>
            <p:nvPr/>
          </p:nvCxnSpPr>
          <p:spPr>
            <a:xfrm>
              <a:off x="1524000"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198F102D-111C-1755-96C2-DEEB1396BAA6}"/>
                </a:ext>
              </a:extLst>
            </p:cNvPr>
            <p:cNvCxnSpPr/>
            <p:nvPr/>
          </p:nvCxnSpPr>
          <p:spPr>
            <a:xfrm>
              <a:off x="276542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3AE4402-2D0A-FE60-379E-53B15167C66F}"/>
                </a:ext>
              </a:extLst>
            </p:cNvPr>
            <p:cNvCxnSpPr/>
            <p:nvPr/>
          </p:nvCxnSpPr>
          <p:spPr>
            <a:xfrm>
              <a:off x="305117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CFB67B8D-C763-62F3-03A1-7F9C8106763F}"/>
                </a:ext>
              </a:extLst>
            </p:cNvPr>
            <p:cNvCxnSpPr>
              <a:cxnSpLocks/>
            </p:cNvCxnSpPr>
            <p:nvPr/>
          </p:nvCxnSpPr>
          <p:spPr>
            <a:xfrm>
              <a:off x="3340957"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08077E41-18C7-BFBF-6946-482B72CE8D01}"/>
                </a:ext>
              </a:extLst>
            </p:cNvPr>
            <p:cNvCxnSpPr>
              <a:cxnSpLocks/>
            </p:cNvCxnSpPr>
            <p:nvPr/>
          </p:nvCxnSpPr>
          <p:spPr>
            <a:xfrm>
              <a:off x="457517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6F078A7C-4013-BF85-2C79-735355A5231A}"/>
                </a:ext>
              </a:extLst>
            </p:cNvPr>
            <p:cNvCxnSpPr>
              <a:cxnSpLocks/>
            </p:cNvCxnSpPr>
            <p:nvPr/>
          </p:nvCxnSpPr>
          <p:spPr>
            <a:xfrm>
              <a:off x="581977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4EA3B734-698C-92FC-14CC-E32B109731FB}"/>
                </a:ext>
              </a:extLst>
            </p:cNvPr>
            <p:cNvCxnSpPr>
              <a:cxnSpLocks/>
            </p:cNvCxnSpPr>
            <p:nvPr/>
          </p:nvCxnSpPr>
          <p:spPr>
            <a:xfrm>
              <a:off x="6096000"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27F3AF9A-357B-B773-8AA8-39CDEDAF069F}"/>
                </a:ext>
              </a:extLst>
            </p:cNvPr>
            <p:cNvCxnSpPr>
              <a:cxnSpLocks/>
            </p:cNvCxnSpPr>
            <p:nvPr/>
          </p:nvCxnSpPr>
          <p:spPr>
            <a:xfrm>
              <a:off x="6380512"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2DA9620B-B4E4-CD68-30EE-06408E2184A1}"/>
                </a:ext>
              </a:extLst>
            </p:cNvPr>
            <p:cNvCxnSpPr>
              <a:cxnSpLocks/>
            </p:cNvCxnSpPr>
            <p:nvPr/>
          </p:nvCxnSpPr>
          <p:spPr>
            <a:xfrm>
              <a:off x="761682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8BAEE83A-E1FA-904F-C068-D977645E6711}"/>
                </a:ext>
              </a:extLst>
            </p:cNvPr>
            <p:cNvCxnSpPr>
              <a:cxnSpLocks/>
            </p:cNvCxnSpPr>
            <p:nvPr/>
          </p:nvCxnSpPr>
          <p:spPr>
            <a:xfrm>
              <a:off x="886142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16207398-078D-4773-389C-5E068A113F10}"/>
                </a:ext>
              </a:extLst>
            </p:cNvPr>
            <p:cNvCxnSpPr>
              <a:cxnSpLocks/>
            </p:cNvCxnSpPr>
            <p:nvPr/>
          </p:nvCxnSpPr>
          <p:spPr>
            <a:xfrm>
              <a:off x="9144000"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53DBF5FD-334F-64D9-B271-578C4072C3CD}"/>
                </a:ext>
              </a:extLst>
            </p:cNvPr>
            <p:cNvCxnSpPr>
              <a:cxnSpLocks/>
            </p:cNvCxnSpPr>
            <p:nvPr/>
          </p:nvCxnSpPr>
          <p:spPr>
            <a:xfrm>
              <a:off x="942022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EBDDE242-846C-B32A-8C51-66B95054D18A}"/>
                </a:ext>
              </a:extLst>
            </p:cNvPr>
            <p:cNvCxnSpPr>
              <a:cxnSpLocks/>
            </p:cNvCxnSpPr>
            <p:nvPr/>
          </p:nvCxnSpPr>
          <p:spPr>
            <a:xfrm>
              <a:off x="1067117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0EB5699E-56EF-5171-5AE2-DBD56C7E09DD}"/>
                </a:ext>
              </a:extLst>
            </p:cNvPr>
            <p:cNvCxnSpPr>
              <a:cxnSpLocks/>
            </p:cNvCxnSpPr>
            <p:nvPr/>
          </p:nvCxnSpPr>
          <p:spPr>
            <a:xfrm>
              <a:off x="11905012"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10764513-3FC1-87EB-C678-665721296B23}"/>
                </a:ext>
              </a:extLst>
            </p:cNvPr>
            <p:cNvCxnSpPr>
              <a:cxnSpLocks/>
            </p:cNvCxnSpPr>
            <p:nvPr/>
          </p:nvCxnSpPr>
          <p:spPr>
            <a:xfrm>
              <a:off x="285750"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78297279-0961-4ABA-45FD-FD06E9A249BF}"/>
                </a:ext>
              </a:extLst>
            </p:cNvPr>
            <p:cNvCxnSpPr>
              <a:cxnSpLocks/>
            </p:cNvCxnSpPr>
            <p:nvPr/>
          </p:nvCxnSpPr>
          <p:spPr>
            <a:xfrm>
              <a:off x="1524000"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16A66D54-6137-2E16-2540-211D26E7BF82}"/>
                </a:ext>
              </a:extLst>
            </p:cNvPr>
            <p:cNvCxnSpPr>
              <a:cxnSpLocks/>
            </p:cNvCxnSpPr>
            <p:nvPr/>
          </p:nvCxnSpPr>
          <p:spPr>
            <a:xfrm>
              <a:off x="276542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E9BEF2EA-263F-AC36-7C63-A663B14ED1A0}"/>
                </a:ext>
              </a:extLst>
            </p:cNvPr>
            <p:cNvCxnSpPr>
              <a:cxnSpLocks/>
            </p:cNvCxnSpPr>
            <p:nvPr/>
          </p:nvCxnSpPr>
          <p:spPr>
            <a:xfrm>
              <a:off x="305117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BC08207E-6D3F-6479-9C90-39189D764459}"/>
                </a:ext>
              </a:extLst>
            </p:cNvPr>
            <p:cNvCxnSpPr>
              <a:cxnSpLocks/>
            </p:cNvCxnSpPr>
            <p:nvPr/>
          </p:nvCxnSpPr>
          <p:spPr>
            <a:xfrm>
              <a:off x="3340957"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848DFB8B-886D-32FE-D891-CF4F9EE3CCD6}"/>
                </a:ext>
              </a:extLst>
            </p:cNvPr>
            <p:cNvCxnSpPr>
              <a:cxnSpLocks/>
            </p:cNvCxnSpPr>
            <p:nvPr/>
          </p:nvCxnSpPr>
          <p:spPr>
            <a:xfrm>
              <a:off x="457517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E004F8D3-4E49-FD48-D105-17D6AF0D0B63}"/>
                </a:ext>
              </a:extLst>
            </p:cNvPr>
            <p:cNvCxnSpPr>
              <a:cxnSpLocks/>
            </p:cNvCxnSpPr>
            <p:nvPr/>
          </p:nvCxnSpPr>
          <p:spPr>
            <a:xfrm>
              <a:off x="581977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ACDCB5B5-F0F5-0AC4-30E2-8005BE445317}"/>
                </a:ext>
              </a:extLst>
            </p:cNvPr>
            <p:cNvCxnSpPr>
              <a:cxnSpLocks/>
            </p:cNvCxnSpPr>
            <p:nvPr/>
          </p:nvCxnSpPr>
          <p:spPr>
            <a:xfrm>
              <a:off x="6096000"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7691A108-0FFE-6C1B-B08A-274C5D141922}"/>
                </a:ext>
              </a:extLst>
            </p:cNvPr>
            <p:cNvCxnSpPr>
              <a:cxnSpLocks/>
            </p:cNvCxnSpPr>
            <p:nvPr/>
          </p:nvCxnSpPr>
          <p:spPr>
            <a:xfrm>
              <a:off x="6380512"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CDB5347F-1A64-B74D-7050-90715794039E}"/>
                </a:ext>
              </a:extLst>
            </p:cNvPr>
            <p:cNvCxnSpPr>
              <a:cxnSpLocks/>
            </p:cNvCxnSpPr>
            <p:nvPr/>
          </p:nvCxnSpPr>
          <p:spPr>
            <a:xfrm>
              <a:off x="761682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83D15387-C801-9EA0-D351-6F27A593D996}"/>
                </a:ext>
              </a:extLst>
            </p:cNvPr>
            <p:cNvCxnSpPr>
              <a:cxnSpLocks/>
            </p:cNvCxnSpPr>
            <p:nvPr/>
          </p:nvCxnSpPr>
          <p:spPr>
            <a:xfrm>
              <a:off x="886142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F5FA1788-133F-CDAE-626C-AF5277441352}"/>
                </a:ext>
              </a:extLst>
            </p:cNvPr>
            <p:cNvCxnSpPr>
              <a:cxnSpLocks/>
            </p:cNvCxnSpPr>
            <p:nvPr/>
          </p:nvCxnSpPr>
          <p:spPr>
            <a:xfrm>
              <a:off x="9144000"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704C4930-14AE-A799-F1AA-04130ED91531}"/>
                </a:ext>
              </a:extLst>
            </p:cNvPr>
            <p:cNvCxnSpPr>
              <a:cxnSpLocks/>
            </p:cNvCxnSpPr>
            <p:nvPr/>
          </p:nvCxnSpPr>
          <p:spPr>
            <a:xfrm>
              <a:off x="942022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4D73330F-1CA4-5B4C-9DA8-DE32731CDEBF}"/>
                </a:ext>
              </a:extLst>
            </p:cNvPr>
            <p:cNvCxnSpPr>
              <a:cxnSpLocks/>
            </p:cNvCxnSpPr>
            <p:nvPr/>
          </p:nvCxnSpPr>
          <p:spPr>
            <a:xfrm>
              <a:off x="1067117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F75CEA64-3BA8-9536-AD6E-E104C6485C5F}"/>
                </a:ext>
              </a:extLst>
            </p:cNvPr>
            <p:cNvCxnSpPr>
              <a:cxnSpLocks/>
            </p:cNvCxnSpPr>
            <p:nvPr/>
          </p:nvCxnSpPr>
          <p:spPr>
            <a:xfrm>
              <a:off x="11905012"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A1473642-D150-25CC-1EC6-0C33A0910D32}"/>
                </a:ext>
              </a:extLst>
            </p:cNvPr>
            <p:cNvCxnSpPr>
              <a:cxnSpLocks/>
            </p:cNvCxnSpPr>
            <p:nvPr/>
          </p:nvCxnSpPr>
          <p:spPr>
            <a:xfrm>
              <a:off x="-137160" y="302895"/>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404DCD84-5337-18F5-5D22-8CB79CCFB111}"/>
                </a:ext>
              </a:extLst>
            </p:cNvPr>
            <p:cNvCxnSpPr>
              <a:cxnSpLocks/>
            </p:cNvCxnSpPr>
            <p:nvPr/>
          </p:nvCxnSpPr>
          <p:spPr>
            <a:xfrm>
              <a:off x="-137160" y="774476"/>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9DBA3848-6AA3-781D-99AE-A63E3AEEFA70}"/>
                </a:ext>
              </a:extLst>
            </p:cNvPr>
            <p:cNvCxnSpPr>
              <a:cxnSpLocks/>
            </p:cNvCxnSpPr>
            <p:nvPr/>
          </p:nvCxnSpPr>
          <p:spPr>
            <a:xfrm>
              <a:off x="-137160" y="1534349"/>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305978D9-EE66-CCAD-406A-04A385A6CEDC}"/>
                </a:ext>
              </a:extLst>
            </p:cNvPr>
            <p:cNvCxnSpPr>
              <a:cxnSpLocks/>
            </p:cNvCxnSpPr>
            <p:nvPr/>
          </p:nvCxnSpPr>
          <p:spPr>
            <a:xfrm>
              <a:off x="-137160" y="2294222"/>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D0EF98C5-E106-BFBE-3C5B-0898EBD591E5}"/>
                </a:ext>
              </a:extLst>
            </p:cNvPr>
            <p:cNvCxnSpPr>
              <a:cxnSpLocks/>
            </p:cNvCxnSpPr>
            <p:nvPr/>
          </p:nvCxnSpPr>
          <p:spPr>
            <a:xfrm>
              <a:off x="-137160" y="3054095"/>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F2601785-70D4-60C5-02B7-95DB6C6A483A}"/>
                </a:ext>
              </a:extLst>
            </p:cNvPr>
            <p:cNvCxnSpPr>
              <a:cxnSpLocks/>
            </p:cNvCxnSpPr>
            <p:nvPr/>
          </p:nvCxnSpPr>
          <p:spPr>
            <a:xfrm>
              <a:off x="-137160" y="3813968"/>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C705DA65-2EC4-24D2-D016-969EDDFAA789}"/>
                </a:ext>
              </a:extLst>
            </p:cNvPr>
            <p:cNvCxnSpPr>
              <a:cxnSpLocks/>
            </p:cNvCxnSpPr>
            <p:nvPr/>
          </p:nvCxnSpPr>
          <p:spPr>
            <a:xfrm>
              <a:off x="-137160" y="4573841"/>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C7B66ABF-C59B-0807-CE47-0CC34957C142}"/>
                </a:ext>
              </a:extLst>
            </p:cNvPr>
            <p:cNvCxnSpPr>
              <a:cxnSpLocks/>
            </p:cNvCxnSpPr>
            <p:nvPr/>
          </p:nvCxnSpPr>
          <p:spPr>
            <a:xfrm>
              <a:off x="-137160" y="5333714"/>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8CFE0DF8-E0C0-55BB-35A9-599288EEAE08}"/>
                </a:ext>
              </a:extLst>
            </p:cNvPr>
            <p:cNvCxnSpPr>
              <a:cxnSpLocks/>
            </p:cNvCxnSpPr>
            <p:nvPr/>
          </p:nvCxnSpPr>
          <p:spPr>
            <a:xfrm>
              <a:off x="-137160" y="6093587"/>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BD151548-42F2-A0F7-F32A-5AA1554CE1C5}"/>
                </a:ext>
              </a:extLst>
            </p:cNvPr>
            <p:cNvCxnSpPr>
              <a:cxnSpLocks/>
            </p:cNvCxnSpPr>
            <p:nvPr/>
          </p:nvCxnSpPr>
          <p:spPr>
            <a:xfrm>
              <a:off x="12207240" y="302895"/>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FD9562DC-3952-B541-CCF1-7B89F8822F08}"/>
                </a:ext>
              </a:extLst>
            </p:cNvPr>
            <p:cNvCxnSpPr>
              <a:cxnSpLocks/>
            </p:cNvCxnSpPr>
            <p:nvPr/>
          </p:nvCxnSpPr>
          <p:spPr>
            <a:xfrm>
              <a:off x="12207240" y="774476"/>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3BC60C9E-6828-5939-0176-FE0FE3498483}"/>
                </a:ext>
              </a:extLst>
            </p:cNvPr>
            <p:cNvCxnSpPr>
              <a:cxnSpLocks/>
            </p:cNvCxnSpPr>
            <p:nvPr/>
          </p:nvCxnSpPr>
          <p:spPr>
            <a:xfrm>
              <a:off x="12207240" y="1534349"/>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FEAF062E-C9A4-90ED-9435-D5754EDFD993}"/>
                </a:ext>
              </a:extLst>
            </p:cNvPr>
            <p:cNvCxnSpPr>
              <a:cxnSpLocks/>
            </p:cNvCxnSpPr>
            <p:nvPr/>
          </p:nvCxnSpPr>
          <p:spPr>
            <a:xfrm>
              <a:off x="12207240" y="2294222"/>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CF5A028A-5A4F-4A57-F0B9-1D63E2CD68EA}"/>
                </a:ext>
              </a:extLst>
            </p:cNvPr>
            <p:cNvCxnSpPr>
              <a:cxnSpLocks/>
            </p:cNvCxnSpPr>
            <p:nvPr/>
          </p:nvCxnSpPr>
          <p:spPr>
            <a:xfrm>
              <a:off x="12207240" y="3054095"/>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A9DF1DB2-2CD5-07DB-AA19-854063ED17CA}"/>
                </a:ext>
              </a:extLst>
            </p:cNvPr>
            <p:cNvCxnSpPr>
              <a:cxnSpLocks/>
            </p:cNvCxnSpPr>
            <p:nvPr/>
          </p:nvCxnSpPr>
          <p:spPr>
            <a:xfrm>
              <a:off x="12207240" y="3813968"/>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92BCCC31-6EF3-1C47-E84C-C21F7EF47530}"/>
                </a:ext>
              </a:extLst>
            </p:cNvPr>
            <p:cNvCxnSpPr>
              <a:cxnSpLocks/>
            </p:cNvCxnSpPr>
            <p:nvPr/>
          </p:nvCxnSpPr>
          <p:spPr>
            <a:xfrm>
              <a:off x="12207240" y="4573841"/>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CF451E9C-330D-8EE0-B975-728C8AC41F08}"/>
                </a:ext>
              </a:extLst>
            </p:cNvPr>
            <p:cNvCxnSpPr>
              <a:cxnSpLocks/>
            </p:cNvCxnSpPr>
            <p:nvPr/>
          </p:nvCxnSpPr>
          <p:spPr>
            <a:xfrm>
              <a:off x="12207240" y="5333714"/>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3F6259FC-1890-FB37-0215-2A45F43AB9A7}"/>
                </a:ext>
              </a:extLst>
            </p:cNvPr>
            <p:cNvCxnSpPr>
              <a:cxnSpLocks/>
            </p:cNvCxnSpPr>
            <p:nvPr/>
          </p:nvCxnSpPr>
          <p:spPr>
            <a:xfrm>
              <a:off x="12207240" y="6093587"/>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A70105DC-4769-9081-67F8-2181D4DCC501}"/>
                </a:ext>
              </a:extLst>
            </p:cNvPr>
            <p:cNvCxnSpPr>
              <a:cxnSpLocks/>
            </p:cNvCxnSpPr>
            <p:nvPr userDrawn="1"/>
          </p:nvCxnSpPr>
          <p:spPr>
            <a:xfrm>
              <a:off x="-137160" y="6565392"/>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27C96CCA-3756-0161-560E-2EF249850E7D}"/>
                </a:ext>
              </a:extLst>
            </p:cNvPr>
            <p:cNvCxnSpPr>
              <a:cxnSpLocks/>
            </p:cNvCxnSpPr>
            <p:nvPr userDrawn="1"/>
          </p:nvCxnSpPr>
          <p:spPr>
            <a:xfrm>
              <a:off x="12207240" y="6565392"/>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 name="正方形/長方形 1">
            <a:extLst>
              <a:ext uri="{FF2B5EF4-FFF2-40B4-BE49-F238E27FC236}">
                <a16:creationId xmlns:a16="http://schemas.microsoft.com/office/drawing/2014/main" id="{C37D6EA2-427A-7965-71C2-A15AB5DE888E}"/>
              </a:ext>
            </a:extLst>
          </p:cNvPr>
          <p:cNvSpPr/>
          <p:nvPr userDrawn="1"/>
        </p:nvSpPr>
        <p:spPr bwMode="auto">
          <a:xfrm>
            <a:off x="0" y="-1"/>
            <a:ext cx="12188952" cy="6092825"/>
          </a:xfrm>
          <a:prstGeom prst="rect">
            <a:avLst/>
          </a:prstGeom>
          <a:solidFill>
            <a:srgbClr val="E5F6FF"/>
          </a:solidFill>
          <a:ln w="19050">
            <a:solidFill>
              <a:srgbClr val="E5F6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91428" rIns="91428" bIns="91428" numCol="1" rtlCol="0" anchor="t" anchorCtr="0" compatLnSpc="1">
            <a:prstTxWarp prst="textNoShape">
              <a:avLst/>
            </a:prstTxWarp>
          </a:bodyPr>
          <a:lstStyle/>
          <a:p>
            <a:pPr marL="0" marR="0" indent="0" algn="l" defTabSz="914217" rtl="0" eaLnBrk="1" fontAlgn="base" latinLnBrk="0" hangingPunct="1">
              <a:lnSpc>
                <a:spcPct val="100000"/>
              </a:lnSpc>
              <a:spcBef>
                <a:spcPct val="0"/>
              </a:spcBef>
              <a:spcAft>
                <a:spcPct val="0"/>
              </a:spcAft>
              <a:buClrTx/>
              <a:buSzTx/>
              <a:buFont typeface="IBM Plex Sans Light"/>
              <a:buNone/>
              <a:tabLst/>
            </a:pPr>
            <a:endParaRPr kumimoji="0" lang="ja-JP" altLang="en-US" sz="1400" b="0" i="0" u="none" strike="noStrike" cap="none" normalizeH="0" baseline="0">
              <a:ln>
                <a:noFill/>
              </a:ln>
              <a:solidFill>
                <a:schemeClr val="bg1"/>
              </a:solidFill>
              <a:effectLst/>
              <a:latin typeface="+mn-lt"/>
            </a:endParaRPr>
          </a:p>
        </p:txBody>
      </p:sp>
      <p:sp>
        <p:nvSpPr>
          <p:cNvPr id="108" name="グラフィックス 3">
            <a:extLst>
              <a:ext uri="{FF2B5EF4-FFF2-40B4-BE49-F238E27FC236}">
                <a16:creationId xmlns:a16="http://schemas.microsoft.com/office/drawing/2014/main" id="{1B412064-5B0E-5EC3-9E72-09C1DFF544EE}"/>
              </a:ext>
            </a:extLst>
          </p:cNvPr>
          <p:cNvSpPr>
            <a:spLocks noChangeAspect="1"/>
          </p:cNvSpPr>
          <p:nvPr userDrawn="1"/>
        </p:nvSpPr>
        <p:spPr>
          <a:xfrm>
            <a:off x="11185445" y="6288883"/>
            <a:ext cx="769062" cy="283732"/>
          </a:xfrm>
          <a:custGeom>
            <a:avLst/>
            <a:gdLst>
              <a:gd name="connsiteX0" fmla="*/ -158 w 4035240"/>
              <a:gd name="connsiteY0" fmla="*/ 1394109 h 1502868"/>
              <a:gd name="connsiteX1" fmla="*/ 731541 w 4035240"/>
              <a:gd name="connsiteY1" fmla="*/ 1394109 h 1502868"/>
              <a:gd name="connsiteX2" fmla="*/ 731541 w 4035240"/>
              <a:gd name="connsiteY2" fmla="*/ 1498442 h 1502868"/>
              <a:gd name="connsiteX3" fmla="*/ -158 w 4035240"/>
              <a:gd name="connsiteY3" fmla="*/ 1498442 h 1502868"/>
              <a:gd name="connsiteX4" fmla="*/ -158 w 4035240"/>
              <a:gd name="connsiteY4" fmla="*/ 1299261 h 1502868"/>
              <a:gd name="connsiteX5" fmla="*/ 731541 w 4035240"/>
              <a:gd name="connsiteY5" fmla="*/ 1299261 h 1502868"/>
              <a:gd name="connsiteX6" fmla="*/ 731541 w 4035240"/>
              <a:gd name="connsiteY6" fmla="*/ 1194928 h 1502868"/>
              <a:gd name="connsiteX7" fmla="*/ -158 w 4035240"/>
              <a:gd name="connsiteY7" fmla="*/ 1194928 h 1502868"/>
              <a:gd name="connsiteX8" fmla="*/ 208899 w 4035240"/>
              <a:gd name="connsiteY8" fmla="*/ 1100080 h 1502868"/>
              <a:gd name="connsiteX9" fmla="*/ 522484 w 4035240"/>
              <a:gd name="connsiteY9" fmla="*/ 1100080 h 1502868"/>
              <a:gd name="connsiteX10" fmla="*/ 522484 w 4035240"/>
              <a:gd name="connsiteY10" fmla="*/ 995747 h 1502868"/>
              <a:gd name="connsiteX11" fmla="*/ 208899 w 4035240"/>
              <a:gd name="connsiteY11" fmla="*/ 995747 h 1502868"/>
              <a:gd name="connsiteX12" fmla="*/ 208899 w 4035240"/>
              <a:gd name="connsiteY12" fmla="*/ 900899 h 1502868"/>
              <a:gd name="connsiteX13" fmla="*/ 522484 w 4035240"/>
              <a:gd name="connsiteY13" fmla="*/ 900899 h 1502868"/>
              <a:gd name="connsiteX14" fmla="*/ 522484 w 4035240"/>
              <a:gd name="connsiteY14" fmla="*/ 796566 h 1502868"/>
              <a:gd name="connsiteX15" fmla="*/ 208899 w 4035240"/>
              <a:gd name="connsiteY15" fmla="*/ 796566 h 1502868"/>
              <a:gd name="connsiteX16" fmla="*/ 208899 w 4035240"/>
              <a:gd name="connsiteY16" fmla="*/ 701718 h 1502868"/>
              <a:gd name="connsiteX17" fmla="*/ 522484 w 4035240"/>
              <a:gd name="connsiteY17" fmla="*/ 701718 h 1502868"/>
              <a:gd name="connsiteX18" fmla="*/ 522484 w 4035240"/>
              <a:gd name="connsiteY18" fmla="*/ 597385 h 1502868"/>
              <a:gd name="connsiteX19" fmla="*/ 208899 w 4035240"/>
              <a:gd name="connsiteY19" fmla="*/ 597385 h 1502868"/>
              <a:gd name="connsiteX20" fmla="*/ 522484 w 4035240"/>
              <a:gd name="connsiteY20" fmla="*/ 398204 h 1502868"/>
              <a:gd name="connsiteX21" fmla="*/ 208899 w 4035240"/>
              <a:gd name="connsiteY21" fmla="*/ 398204 h 1502868"/>
              <a:gd name="connsiteX22" fmla="*/ 208899 w 4035240"/>
              <a:gd name="connsiteY22" fmla="*/ 502537 h 1502868"/>
              <a:gd name="connsiteX23" fmla="*/ 522484 w 4035240"/>
              <a:gd name="connsiteY23" fmla="*/ 502537 h 1502868"/>
              <a:gd name="connsiteX24" fmla="*/ -158 w 4035240"/>
              <a:gd name="connsiteY24" fmla="*/ 303356 h 1502868"/>
              <a:gd name="connsiteX25" fmla="*/ 731541 w 4035240"/>
              <a:gd name="connsiteY25" fmla="*/ 303356 h 1502868"/>
              <a:gd name="connsiteX26" fmla="*/ 731541 w 4035240"/>
              <a:gd name="connsiteY26" fmla="*/ 199023 h 1502868"/>
              <a:gd name="connsiteX27" fmla="*/ -158 w 4035240"/>
              <a:gd name="connsiteY27" fmla="*/ 199023 h 1502868"/>
              <a:gd name="connsiteX28" fmla="*/ -158 w 4035240"/>
              <a:gd name="connsiteY28" fmla="*/ 104175 h 1502868"/>
              <a:gd name="connsiteX29" fmla="*/ 731541 w 4035240"/>
              <a:gd name="connsiteY29" fmla="*/ 104175 h 1502868"/>
              <a:gd name="connsiteX30" fmla="*/ 731541 w 4035240"/>
              <a:gd name="connsiteY30" fmla="*/ -158 h 1502868"/>
              <a:gd name="connsiteX31" fmla="*/ -158 w 4035240"/>
              <a:gd name="connsiteY31" fmla="*/ -158 h 1502868"/>
              <a:gd name="connsiteX32" fmla="*/ 836070 w 4035240"/>
              <a:gd name="connsiteY32" fmla="*/ 1299261 h 1502868"/>
              <a:gd name="connsiteX33" fmla="*/ 1951389 w 4035240"/>
              <a:gd name="connsiteY33" fmla="*/ 1299261 h 1502868"/>
              <a:gd name="connsiteX34" fmla="*/ 1993390 w 4035240"/>
              <a:gd name="connsiteY34" fmla="*/ 1194928 h 1502868"/>
              <a:gd name="connsiteX35" fmla="*/ 836070 w 4035240"/>
              <a:gd name="connsiteY35" fmla="*/ 1194928 h 1502868"/>
              <a:gd name="connsiteX36" fmla="*/ 1864060 w 4035240"/>
              <a:gd name="connsiteY36" fmla="*/ 796566 h 1502868"/>
              <a:gd name="connsiteX37" fmla="*/ 1045127 w 4035240"/>
              <a:gd name="connsiteY37" fmla="*/ 796566 h 1502868"/>
              <a:gd name="connsiteX38" fmla="*/ 1045127 w 4035240"/>
              <a:gd name="connsiteY38" fmla="*/ 900899 h 1502868"/>
              <a:gd name="connsiteX39" fmla="*/ 1951293 w 4035240"/>
              <a:gd name="connsiteY39" fmla="*/ 900899 h 1502868"/>
              <a:gd name="connsiteX40" fmla="*/ 1864060 w 4035240"/>
              <a:gd name="connsiteY40" fmla="*/ 796566 h 1502868"/>
              <a:gd name="connsiteX41" fmla="*/ 1045127 w 4035240"/>
              <a:gd name="connsiteY41" fmla="*/ 597385 h 1502868"/>
              <a:gd name="connsiteX42" fmla="*/ 1045127 w 4035240"/>
              <a:gd name="connsiteY42" fmla="*/ 701718 h 1502868"/>
              <a:gd name="connsiteX43" fmla="*/ 1864060 w 4035240"/>
              <a:gd name="connsiteY43" fmla="*/ 701718 h 1502868"/>
              <a:gd name="connsiteX44" fmla="*/ 1951293 w 4035240"/>
              <a:gd name="connsiteY44" fmla="*/ 597385 h 1502868"/>
              <a:gd name="connsiteX45" fmla="*/ 1951389 w 4035240"/>
              <a:gd name="connsiteY45" fmla="*/ 199023 h 1502868"/>
              <a:gd name="connsiteX46" fmla="*/ 836070 w 4035240"/>
              <a:gd name="connsiteY46" fmla="*/ 199023 h 1502868"/>
              <a:gd name="connsiteX47" fmla="*/ 836070 w 4035240"/>
              <a:gd name="connsiteY47" fmla="*/ 303356 h 1502868"/>
              <a:gd name="connsiteX48" fmla="*/ 1993390 w 4035240"/>
              <a:gd name="connsiteY48" fmla="*/ 303356 h 1502868"/>
              <a:gd name="connsiteX49" fmla="*/ 1951389 w 4035240"/>
              <a:gd name="connsiteY49" fmla="*/ 199023 h 1502868"/>
              <a:gd name="connsiteX50" fmla="*/ 1605779 w 4035240"/>
              <a:gd name="connsiteY50" fmla="*/ -158 h 1502868"/>
              <a:gd name="connsiteX51" fmla="*/ 836070 w 4035240"/>
              <a:gd name="connsiteY51" fmla="*/ -158 h 1502868"/>
              <a:gd name="connsiteX52" fmla="*/ 836070 w 4035240"/>
              <a:gd name="connsiteY52" fmla="*/ 104175 h 1502868"/>
              <a:gd name="connsiteX53" fmla="*/ 1874988 w 4035240"/>
              <a:gd name="connsiteY53" fmla="*/ 104175 h 1502868"/>
              <a:gd name="connsiteX54" fmla="*/ 1605779 w 4035240"/>
              <a:gd name="connsiteY54" fmla="*/ -158 h 1502868"/>
              <a:gd name="connsiteX55" fmla="*/ 1045127 w 4035240"/>
              <a:gd name="connsiteY55" fmla="*/ 502537 h 1502868"/>
              <a:gd name="connsiteX56" fmla="*/ 1358712 w 4035240"/>
              <a:gd name="connsiteY56" fmla="*/ 502537 h 1502868"/>
              <a:gd name="connsiteX57" fmla="*/ 1358712 w 4035240"/>
              <a:gd name="connsiteY57" fmla="*/ 398204 h 1502868"/>
              <a:gd name="connsiteX58" fmla="*/ 1045127 w 4035240"/>
              <a:gd name="connsiteY58" fmla="*/ 398204 h 1502868"/>
              <a:gd name="connsiteX59" fmla="*/ 1653292 w 4035240"/>
              <a:gd name="connsiteY59" fmla="*/ 502537 h 1502868"/>
              <a:gd name="connsiteX60" fmla="*/ 1990919 w 4035240"/>
              <a:gd name="connsiteY60" fmla="*/ 502537 h 1502868"/>
              <a:gd name="connsiteX61" fmla="*/ 2004888 w 4035240"/>
              <a:gd name="connsiteY61" fmla="*/ 398204 h 1502868"/>
              <a:gd name="connsiteX62" fmla="*/ 1653292 w 4035240"/>
              <a:gd name="connsiteY62" fmla="*/ 398204 h 1502868"/>
              <a:gd name="connsiteX63" fmla="*/ 1045127 w 4035240"/>
              <a:gd name="connsiteY63" fmla="*/ 1100080 h 1502868"/>
              <a:gd name="connsiteX64" fmla="*/ 1358712 w 4035240"/>
              <a:gd name="connsiteY64" fmla="*/ 1100080 h 1502868"/>
              <a:gd name="connsiteX65" fmla="*/ 1358712 w 4035240"/>
              <a:gd name="connsiteY65" fmla="*/ 995747 h 1502868"/>
              <a:gd name="connsiteX66" fmla="*/ 1045127 w 4035240"/>
              <a:gd name="connsiteY66" fmla="*/ 995747 h 1502868"/>
              <a:gd name="connsiteX67" fmla="*/ 1653292 w 4035240"/>
              <a:gd name="connsiteY67" fmla="*/ 995747 h 1502868"/>
              <a:gd name="connsiteX68" fmla="*/ 1653292 w 4035240"/>
              <a:gd name="connsiteY68" fmla="*/ 1100080 h 1502868"/>
              <a:gd name="connsiteX69" fmla="*/ 2004888 w 4035240"/>
              <a:gd name="connsiteY69" fmla="*/ 1100080 h 1502868"/>
              <a:gd name="connsiteX70" fmla="*/ 1990919 w 4035240"/>
              <a:gd name="connsiteY70" fmla="*/ 995747 h 1502868"/>
              <a:gd name="connsiteX71" fmla="*/ 836070 w 4035240"/>
              <a:gd name="connsiteY71" fmla="*/ 1498442 h 1502868"/>
              <a:gd name="connsiteX72" fmla="*/ 1605779 w 4035240"/>
              <a:gd name="connsiteY72" fmla="*/ 1498442 h 1502868"/>
              <a:gd name="connsiteX73" fmla="*/ 1874988 w 4035240"/>
              <a:gd name="connsiteY73" fmla="*/ 1394109 h 1502868"/>
              <a:gd name="connsiteX74" fmla="*/ 836070 w 4035240"/>
              <a:gd name="connsiteY74" fmla="*/ 1394109 h 1502868"/>
              <a:gd name="connsiteX75" fmla="*/ 2926639 w 4035240"/>
              <a:gd name="connsiteY75" fmla="*/ 1498442 h 1502868"/>
              <a:gd name="connsiteX76" fmla="*/ 2962939 w 4035240"/>
              <a:gd name="connsiteY76" fmla="*/ 1394109 h 1502868"/>
              <a:gd name="connsiteX77" fmla="*/ 2890339 w 4035240"/>
              <a:gd name="connsiteY77" fmla="*/ 1394109 h 1502868"/>
              <a:gd name="connsiteX78" fmla="*/ 2856985 w 4035240"/>
              <a:gd name="connsiteY78" fmla="*/ 1299261 h 1502868"/>
              <a:gd name="connsiteX79" fmla="*/ 2996293 w 4035240"/>
              <a:gd name="connsiteY79" fmla="*/ 1299261 h 1502868"/>
              <a:gd name="connsiteX80" fmla="*/ 3033068 w 4035240"/>
              <a:gd name="connsiteY80" fmla="*/ 1194928 h 1502868"/>
              <a:gd name="connsiteX81" fmla="*/ 2820210 w 4035240"/>
              <a:gd name="connsiteY81" fmla="*/ 1194928 h 1502868"/>
              <a:gd name="connsiteX82" fmla="*/ 2786856 w 4035240"/>
              <a:gd name="connsiteY82" fmla="*/ 1100080 h 1502868"/>
              <a:gd name="connsiteX83" fmla="*/ 3066422 w 4035240"/>
              <a:gd name="connsiteY83" fmla="*/ 1100080 h 1502868"/>
              <a:gd name="connsiteX84" fmla="*/ 3103102 w 4035240"/>
              <a:gd name="connsiteY84" fmla="*/ 995747 h 1502868"/>
              <a:gd name="connsiteX85" fmla="*/ 2750176 w 4035240"/>
              <a:gd name="connsiteY85" fmla="*/ 995747 h 1502868"/>
              <a:gd name="connsiteX86" fmla="*/ 2716822 w 4035240"/>
              <a:gd name="connsiteY86" fmla="*/ 900899 h 1502868"/>
              <a:gd name="connsiteX87" fmla="*/ 3136456 w 4035240"/>
              <a:gd name="connsiteY87" fmla="*/ 900899 h 1502868"/>
              <a:gd name="connsiteX88" fmla="*/ 3173136 w 4035240"/>
              <a:gd name="connsiteY88" fmla="*/ 796566 h 1502868"/>
              <a:gd name="connsiteX89" fmla="*/ 2680142 w 4035240"/>
              <a:gd name="connsiteY89" fmla="*/ 796566 h 1502868"/>
              <a:gd name="connsiteX90" fmla="*/ 2299468 w 4035240"/>
              <a:gd name="connsiteY90" fmla="*/ 502537 h 1502868"/>
              <a:gd name="connsiteX91" fmla="*/ 2864207 w 4035240"/>
              <a:gd name="connsiteY91" fmla="*/ 502537 h 1502868"/>
              <a:gd name="connsiteX92" fmla="*/ 2827907 w 4035240"/>
              <a:gd name="connsiteY92" fmla="*/ 398204 h 1502868"/>
              <a:gd name="connsiteX93" fmla="*/ 2299468 w 4035240"/>
              <a:gd name="connsiteY93" fmla="*/ 398204 h 1502868"/>
              <a:gd name="connsiteX94" fmla="*/ 3058440 w 4035240"/>
              <a:gd name="connsiteY94" fmla="*/ 303356 h 1502868"/>
              <a:gd name="connsiteX95" fmla="*/ 3762867 w 4035240"/>
              <a:gd name="connsiteY95" fmla="*/ 303356 h 1502868"/>
              <a:gd name="connsiteX96" fmla="*/ 3762867 w 4035240"/>
              <a:gd name="connsiteY96" fmla="*/ 199023 h 1502868"/>
              <a:gd name="connsiteX97" fmla="*/ 3094835 w 4035240"/>
              <a:gd name="connsiteY97" fmla="*/ 199023 h 1502868"/>
              <a:gd name="connsiteX98" fmla="*/ 3164204 w 4035240"/>
              <a:gd name="connsiteY98" fmla="*/ -158 h 1502868"/>
              <a:gd name="connsiteX99" fmla="*/ 3127904 w 4035240"/>
              <a:gd name="connsiteY99" fmla="*/ 104175 h 1502868"/>
              <a:gd name="connsiteX100" fmla="*/ 3762867 w 4035240"/>
              <a:gd name="connsiteY100" fmla="*/ 104175 h 1502868"/>
              <a:gd name="connsiteX101" fmla="*/ 3762867 w 4035240"/>
              <a:gd name="connsiteY101" fmla="*/ -158 h 1502868"/>
              <a:gd name="connsiteX102" fmla="*/ 2090411 w 4035240"/>
              <a:gd name="connsiteY102" fmla="*/ 1498442 h 1502868"/>
              <a:gd name="connsiteX103" fmla="*/ 2613054 w 4035240"/>
              <a:gd name="connsiteY103" fmla="*/ 1498442 h 1502868"/>
              <a:gd name="connsiteX104" fmla="*/ 2613054 w 4035240"/>
              <a:gd name="connsiteY104" fmla="*/ 1394109 h 1502868"/>
              <a:gd name="connsiteX105" fmla="*/ 2090411 w 4035240"/>
              <a:gd name="connsiteY105" fmla="*/ 1394109 h 1502868"/>
              <a:gd name="connsiteX106" fmla="*/ 2090411 w 4035240"/>
              <a:gd name="connsiteY106" fmla="*/ 1299261 h 1502868"/>
              <a:gd name="connsiteX107" fmla="*/ 2613054 w 4035240"/>
              <a:gd name="connsiteY107" fmla="*/ 1299261 h 1502868"/>
              <a:gd name="connsiteX108" fmla="*/ 2613054 w 4035240"/>
              <a:gd name="connsiteY108" fmla="*/ 1194928 h 1502868"/>
              <a:gd name="connsiteX109" fmla="*/ 2090411 w 4035240"/>
              <a:gd name="connsiteY109" fmla="*/ 1194928 h 1502868"/>
              <a:gd name="connsiteX110" fmla="*/ 2299468 w 4035240"/>
              <a:gd name="connsiteY110" fmla="*/ 1100080 h 1502868"/>
              <a:gd name="connsiteX111" fmla="*/ 2613054 w 4035240"/>
              <a:gd name="connsiteY111" fmla="*/ 1100080 h 1502868"/>
              <a:gd name="connsiteX112" fmla="*/ 2613054 w 4035240"/>
              <a:gd name="connsiteY112" fmla="*/ 995747 h 1502868"/>
              <a:gd name="connsiteX113" fmla="*/ 2299468 w 4035240"/>
              <a:gd name="connsiteY113" fmla="*/ 995747 h 1502868"/>
              <a:gd name="connsiteX114" fmla="*/ 2299468 w 4035240"/>
              <a:gd name="connsiteY114" fmla="*/ 900899 h 1502868"/>
              <a:gd name="connsiteX115" fmla="*/ 2613054 w 4035240"/>
              <a:gd name="connsiteY115" fmla="*/ 900899 h 1502868"/>
              <a:gd name="connsiteX116" fmla="*/ 2613054 w 4035240"/>
              <a:gd name="connsiteY116" fmla="*/ 796566 h 1502868"/>
              <a:gd name="connsiteX117" fmla="*/ 2299468 w 4035240"/>
              <a:gd name="connsiteY117" fmla="*/ 796566 h 1502868"/>
              <a:gd name="connsiteX118" fmla="*/ 3553810 w 4035240"/>
              <a:gd name="connsiteY118" fmla="*/ 398204 h 1502868"/>
              <a:gd name="connsiteX119" fmla="*/ 3025371 w 4035240"/>
              <a:gd name="connsiteY119" fmla="*/ 398204 h 1502868"/>
              <a:gd name="connsiteX120" fmla="*/ 2989071 w 4035240"/>
              <a:gd name="connsiteY120" fmla="*/ 502537 h 1502868"/>
              <a:gd name="connsiteX121" fmla="*/ 3553810 w 4035240"/>
              <a:gd name="connsiteY121" fmla="*/ 502537 h 1502868"/>
              <a:gd name="connsiteX122" fmla="*/ 3240225 w 4035240"/>
              <a:gd name="connsiteY122" fmla="*/ 701718 h 1502868"/>
              <a:gd name="connsiteX123" fmla="*/ 3553810 w 4035240"/>
              <a:gd name="connsiteY123" fmla="*/ 701718 h 1502868"/>
              <a:gd name="connsiteX124" fmla="*/ 3553810 w 4035240"/>
              <a:gd name="connsiteY124" fmla="*/ 597385 h 1502868"/>
              <a:gd name="connsiteX125" fmla="*/ 2956002 w 4035240"/>
              <a:gd name="connsiteY125" fmla="*/ 597385 h 1502868"/>
              <a:gd name="connsiteX126" fmla="*/ 2926639 w 4035240"/>
              <a:gd name="connsiteY126" fmla="*/ 681705 h 1502868"/>
              <a:gd name="connsiteX127" fmla="*/ 2897276 w 4035240"/>
              <a:gd name="connsiteY127" fmla="*/ 597385 h 1502868"/>
              <a:gd name="connsiteX128" fmla="*/ 2299468 w 4035240"/>
              <a:gd name="connsiteY128" fmla="*/ 597385 h 1502868"/>
              <a:gd name="connsiteX129" fmla="*/ 2299468 w 4035240"/>
              <a:gd name="connsiteY129" fmla="*/ 701718 h 1502868"/>
              <a:gd name="connsiteX130" fmla="*/ 2613054 w 4035240"/>
              <a:gd name="connsiteY130" fmla="*/ 701718 h 1502868"/>
              <a:gd name="connsiteX131" fmla="*/ 2613054 w 4035240"/>
              <a:gd name="connsiteY131" fmla="*/ 605827 h 1502868"/>
              <a:gd name="connsiteX132" fmla="*/ 2646788 w 4035240"/>
              <a:gd name="connsiteY132" fmla="*/ 701718 h 1502868"/>
              <a:gd name="connsiteX133" fmla="*/ 3206491 w 4035240"/>
              <a:gd name="connsiteY133" fmla="*/ 701718 h 1502868"/>
              <a:gd name="connsiteX134" fmla="*/ 3240225 w 4035240"/>
              <a:gd name="connsiteY134" fmla="*/ 605827 h 1502868"/>
              <a:gd name="connsiteX135" fmla="*/ 3553810 w 4035240"/>
              <a:gd name="connsiteY135" fmla="*/ 796566 h 1502868"/>
              <a:gd name="connsiteX136" fmla="*/ 3240225 w 4035240"/>
              <a:gd name="connsiteY136" fmla="*/ 796566 h 1502868"/>
              <a:gd name="connsiteX137" fmla="*/ 3240225 w 4035240"/>
              <a:gd name="connsiteY137" fmla="*/ 900899 h 1502868"/>
              <a:gd name="connsiteX138" fmla="*/ 3553810 w 4035240"/>
              <a:gd name="connsiteY138" fmla="*/ 900899 h 1502868"/>
              <a:gd name="connsiteX139" fmla="*/ 3240225 w 4035240"/>
              <a:gd name="connsiteY139" fmla="*/ 1100080 h 1502868"/>
              <a:gd name="connsiteX140" fmla="*/ 3553810 w 4035240"/>
              <a:gd name="connsiteY140" fmla="*/ 1100080 h 1502868"/>
              <a:gd name="connsiteX141" fmla="*/ 3553810 w 4035240"/>
              <a:gd name="connsiteY141" fmla="*/ 995747 h 1502868"/>
              <a:gd name="connsiteX142" fmla="*/ 3240225 w 4035240"/>
              <a:gd name="connsiteY142" fmla="*/ 995747 h 1502868"/>
              <a:gd name="connsiteX143" fmla="*/ 3240225 w 4035240"/>
              <a:gd name="connsiteY143" fmla="*/ 1299261 h 1502868"/>
              <a:gd name="connsiteX144" fmla="*/ 3762867 w 4035240"/>
              <a:gd name="connsiteY144" fmla="*/ 1299261 h 1502868"/>
              <a:gd name="connsiteX145" fmla="*/ 3762867 w 4035240"/>
              <a:gd name="connsiteY145" fmla="*/ 1194928 h 1502868"/>
              <a:gd name="connsiteX146" fmla="*/ 3240225 w 4035240"/>
              <a:gd name="connsiteY146" fmla="*/ 1194928 h 1502868"/>
              <a:gd name="connsiteX147" fmla="*/ 3240225 w 4035240"/>
              <a:gd name="connsiteY147" fmla="*/ 1498442 h 1502868"/>
              <a:gd name="connsiteX148" fmla="*/ 3762867 w 4035240"/>
              <a:gd name="connsiteY148" fmla="*/ 1498442 h 1502868"/>
              <a:gd name="connsiteX149" fmla="*/ 3762867 w 4035240"/>
              <a:gd name="connsiteY149" fmla="*/ 1394109 h 1502868"/>
              <a:gd name="connsiteX150" fmla="*/ 3240225 w 4035240"/>
              <a:gd name="connsiteY150" fmla="*/ 1394109 h 1502868"/>
              <a:gd name="connsiteX151" fmla="*/ 2794838 w 4035240"/>
              <a:gd name="connsiteY151" fmla="*/ 303356 h 1502868"/>
              <a:gd name="connsiteX152" fmla="*/ 2758443 w 4035240"/>
              <a:gd name="connsiteY152" fmla="*/ 199023 h 1502868"/>
              <a:gd name="connsiteX153" fmla="*/ 2090411 w 4035240"/>
              <a:gd name="connsiteY153" fmla="*/ 199023 h 1502868"/>
              <a:gd name="connsiteX154" fmla="*/ 2090411 w 4035240"/>
              <a:gd name="connsiteY154" fmla="*/ 303356 h 1502868"/>
              <a:gd name="connsiteX155" fmla="*/ 2725469 w 4035240"/>
              <a:gd name="connsiteY155" fmla="*/ 104175 h 1502868"/>
              <a:gd name="connsiteX156" fmla="*/ 2689075 w 4035240"/>
              <a:gd name="connsiteY156" fmla="*/ -158 h 1502868"/>
              <a:gd name="connsiteX157" fmla="*/ 2090411 w 4035240"/>
              <a:gd name="connsiteY157" fmla="*/ -158 h 1502868"/>
              <a:gd name="connsiteX158" fmla="*/ 2090411 w 4035240"/>
              <a:gd name="connsiteY158" fmla="*/ 104175 h 1502868"/>
              <a:gd name="connsiteX159" fmla="*/ 3875283 w 4035240"/>
              <a:gd name="connsiteY159" fmla="*/ 1420572 h 1502868"/>
              <a:gd name="connsiteX160" fmla="*/ 3957540 w 4035240"/>
              <a:gd name="connsiteY160" fmla="*/ 1343211 h 1502868"/>
              <a:gd name="connsiteX161" fmla="*/ 4035046 w 4035240"/>
              <a:gd name="connsiteY161" fmla="*/ 1425315 h 1502868"/>
              <a:gd name="connsiteX162" fmla="*/ 3955105 w 4035240"/>
              <a:gd name="connsiteY162" fmla="*/ 1502711 h 1502868"/>
              <a:gd name="connsiteX163" fmla="*/ 3875445 w 4035240"/>
              <a:gd name="connsiteY163" fmla="*/ 1422311 h 1502868"/>
              <a:gd name="connsiteX164" fmla="*/ 3875474 w 4035240"/>
              <a:gd name="connsiteY164" fmla="*/ 1420572 h 1502868"/>
              <a:gd name="connsiteX165" fmla="*/ 4016206 w 4035240"/>
              <a:gd name="connsiteY165" fmla="*/ 1425789 h 1502868"/>
              <a:gd name="connsiteX166" fmla="*/ 4016206 w 4035240"/>
              <a:gd name="connsiteY166" fmla="*/ 1415450 h 1502868"/>
              <a:gd name="connsiteX167" fmla="*/ 3952743 w 4035240"/>
              <a:gd name="connsiteY167" fmla="*/ 1356915 h 1502868"/>
              <a:gd name="connsiteX168" fmla="*/ 3894098 w 4035240"/>
              <a:gd name="connsiteY168" fmla="*/ 1415450 h 1502868"/>
              <a:gd name="connsiteX169" fmla="*/ 3894098 w 4035240"/>
              <a:gd name="connsiteY169" fmla="*/ 1425789 h 1502868"/>
              <a:gd name="connsiteX170" fmla="*/ 3957561 w 4035240"/>
              <a:gd name="connsiteY170" fmla="*/ 1484324 h 1502868"/>
              <a:gd name="connsiteX171" fmla="*/ 4016206 w 4035240"/>
              <a:gd name="connsiteY171" fmla="*/ 1425789 h 1502868"/>
              <a:gd name="connsiteX172" fmla="*/ 3943416 w 4035240"/>
              <a:gd name="connsiteY172" fmla="*/ 1462874 h 1502868"/>
              <a:gd name="connsiteX173" fmla="*/ 3923081 w 4035240"/>
              <a:gd name="connsiteY173" fmla="*/ 1462874 h 1502868"/>
              <a:gd name="connsiteX174" fmla="*/ 3923081 w 4035240"/>
              <a:gd name="connsiteY174" fmla="*/ 1379598 h 1502868"/>
              <a:gd name="connsiteX175" fmla="*/ 3961091 w 4035240"/>
              <a:gd name="connsiteY175" fmla="*/ 1379598 h 1502868"/>
              <a:gd name="connsiteX176" fmla="*/ 3989418 w 4035240"/>
              <a:gd name="connsiteY176" fmla="*/ 1401360 h 1502868"/>
              <a:gd name="connsiteX177" fmla="*/ 3989599 w 4035240"/>
              <a:gd name="connsiteY177" fmla="*/ 1405871 h 1502868"/>
              <a:gd name="connsiteX178" fmla="*/ 3974489 w 4035240"/>
              <a:gd name="connsiteY178" fmla="*/ 1431005 h 1502868"/>
              <a:gd name="connsiteX179" fmla="*/ 3993495 w 4035240"/>
              <a:gd name="connsiteY179" fmla="*/ 1462874 h 1502868"/>
              <a:gd name="connsiteX180" fmla="*/ 3971164 w 4035240"/>
              <a:gd name="connsiteY180" fmla="*/ 1462874 h 1502868"/>
              <a:gd name="connsiteX181" fmla="*/ 3955580 w 4035240"/>
              <a:gd name="connsiteY181" fmla="*/ 1434420 h 1502868"/>
              <a:gd name="connsiteX182" fmla="*/ 3943416 w 4035240"/>
              <a:gd name="connsiteY182" fmla="*/ 1434420 h 1502868"/>
              <a:gd name="connsiteX183" fmla="*/ 3958620 w 4035240"/>
              <a:gd name="connsiteY183" fmla="*/ 1419055 h 1502868"/>
              <a:gd name="connsiteX184" fmla="*/ 3968123 w 4035240"/>
              <a:gd name="connsiteY184" fmla="*/ 1410234 h 1502868"/>
              <a:gd name="connsiteX185" fmla="*/ 3968123 w 4035240"/>
              <a:gd name="connsiteY185" fmla="*/ 1404258 h 1502868"/>
              <a:gd name="connsiteX186" fmla="*/ 3958620 w 4035240"/>
              <a:gd name="connsiteY186" fmla="*/ 1395532 h 1502868"/>
              <a:gd name="connsiteX187" fmla="*/ 3943416 w 4035240"/>
              <a:gd name="connsiteY187" fmla="*/ 1395532 h 1502868"/>
              <a:gd name="connsiteX188" fmla="*/ 3943416 w 4035240"/>
              <a:gd name="connsiteY188" fmla="*/ 1419055 h 150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4035240" h="1502868">
                <a:moveTo>
                  <a:pt x="-158" y="1394109"/>
                </a:moveTo>
                <a:lnTo>
                  <a:pt x="731541" y="1394109"/>
                </a:lnTo>
                <a:lnTo>
                  <a:pt x="731541" y="1498442"/>
                </a:lnTo>
                <a:lnTo>
                  <a:pt x="-158" y="1498442"/>
                </a:lnTo>
                <a:close/>
                <a:moveTo>
                  <a:pt x="-158" y="1299261"/>
                </a:moveTo>
                <a:lnTo>
                  <a:pt x="731541" y="1299261"/>
                </a:lnTo>
                <a:lnTo>
                  <a:pt x="731541" y="1194928"/>
                </a:lnTo>
                <a:lnTo>
                  <a:pt x="-158" y="1194928"/>
                </a:lnTo>
                <a:close/>
                <a:moveTo>
                  <a:pt x="208899" y="1100080"/>
                </a:moveTo>
                <a:lnTo>
                  <a:pt x="522484" y="1100080"/>
                </a:lnTo>
                <a:lnTo>
                  <a:pt x="522484" y="995747"/>
                </a:lnTo>
                <a:lnTo>
                  <a:pt x="208899" y="995747"/>
                </a:lnTo>
                <a:close/>
                <a:moveTo>
                  <a:pt x="208899" y="900899"/>
                </a:moveTo>
                <a:lnTo>
                  <a:pt x="522484" y="900899"/>
                </a:lnTo>
                <a:lnTo>
                  <a:pt x="522484" y="796566"/>
                </a:lnTo>
                <a:lnTo>
                  <a:pt x="208899" y="796566"/>
                </a:lnTo>
                <a:close/>
                <a:moveTo>
                  <a:pt x="208899" y="701718"/>
                </a:moveTo>
                <a:lnTo>
                  <a:pt x="522484" y="701718"/>
                </a:lnTo>
                <a:lnTo>
                  <a:pt x="522484" y="597385"/>
                </a:lnTo>
                <a:lnTo>
                  <a:pt x="208899" y="597385"/>
                </a:lnTo>
                <a:close/>
                <a:moveTo>
                  <a:pt x="522484" y="398204"/>
                </a:moveTo>
                <a:lnTo>
                  <a:pt x="208899" y="398204"/>
                </a:lnTo>
                <a:lnTo>
                  <a:pt x="208899" y="502537"/>
                </a:lnTo>
                <a:lnTo>
                  <a:pt x="522484" y="502537"/>
                </a:lnTo>
                <a:close/>
                <a:moveTo>
                  <a:pt x="-158" y="303356"/>
                </a:moveTo>
                <a:lnTo>
                  <a:pt x="731541" y="303356"/>
                </a:lnTo>
                <a:lnTo>
                  <a:pt x="731541" y="199023"/>
                </a:lnTo>
                <a:lnTo>
                  <a:pt x="-158" y="199023"/>
                </a:lnTo>
                <a:close/>
                <a:moveTo>
                  <a:pt x="-158" y="104175"/>
                </a:moveTo>
                <a:lnTo>
                  <a:pt x="731541" y="104175"/>
                </a:lnTo>
                <a:lnTo>
                  <a:pt x="731541" y="-158"/>
                </a:lnTo>
                <a:lnTo>
                  <a:pt x="-158" y="-158"/>
                </a:lnTo>
                <a:close/>
                <a:moveTo>
                  <a:pt x="836070" y="1299261"/>
                </a:moveTo>
                <a:lnTo>
                  <a:pt x="1951389" y="1299261"/>
                </a:lnTo>
                <a:cubicBezTo>
                  <a:pt x="1970288" y="1266654"/>
                  <a:pt x="1984432" y="1231523"/>
                  <a:pt x="1993390" y="1194928"/>
                </a:cubicBezTo>
                <a:lnTo>
                  <a:pt x="836070" y="1194928"/>
                </a:lnTo>
                <a:close/>
                <a:moveTo>
                  <a:pt x="1864060" y="796566"/>
                </a:moveTo>
                <a:lnTo>
                  <a:pt x="1045127" y="796566"/>
                </a:lnTo>
                <a:lnTo>
                  <a:pt x="1045127" y="900899"/>
                </a:lnTo>
                <a:lnTo>
                  <a:pt x="1951293" y="900899"/>
                </a:lnTo>
                <a:cubicBezTo>
                  <a:pt x="1928348" y="861440"/>
                  <a:pt x="1898850" y="826160"/>
                  <a:pt x="1864060" y="796566"/>
                </a:cubicBezTo>
                <a:close/>
                <a:moveTo>
                  <a:pt x="1045127" y="597385"/>
                </a:moveTo>
                <a:lnTo>
                  <a:pt x="1045127" y="701718"/>
                </a:lnTo>
                <a:lnTo>
                  <a:pt x="1864060" y="701718"/>
                </a:lnTo>
                <a:cubicBezTo>
                  <a:pt x="1898850" y="672125"/>
                  <a:pt x="1928348" y="636845"/>
                  <a:pt x="1951293" y="597385"/>
                </a:cubicBezTo>
                <a:close/>
                <a:moveTo>
                  <a:pt x="1951389" y="199023"/>
                </a:moveTo>
                <a:lnTo>
                  <a:pt x="836070" y="199023"/>
                </a:lnTo>
                <a:lnTo>
                  <a:pt x="836070" y="303356"/>
                </a:lnTo>
                <a:lnTo>
                  <a:pt x="1993390" y="303356"/>
                </a:lnTo>
                <a:cubicBezTo>
                  <a:pt x="1984432" y="266762"/>
                  <a:pt x="1970289" y="231630"/>
                  <a:pt x="1951389" y="199023"/>
                </a:cubicBezTo>
                <a:close/>
                <a:moveTo>
                  <a:pt x="1605779" y="-158"/>
                </a:moveTo>
                <a:lnTo>
                  <a:pt x="836070" y="-158"/>
                </a:lnTo>
                <a:lnTo>
                  <a:pt x="836070" y="104175"/>
                </a:lnTo>
                <a:lnTo>
                  <a:pt x="1874988" y="104175"/>
                </a:lnTo>
                <a:cubicBezTo>
                  <a:pt x="1801525" y="36948"/>
                  <a:pt x="1705445" y="-288"/>
                  <a:pt x="1605779" y="-158"/>
                </a:cubicBezTo>
                <a:close/>
                <a:moveTo>
                  <a:pt x="1045127" y="502537"/>
                </a:moveTo>
                <a:lnTo>
                  <a:pt x="1358712" y="502537"/>
                </a:lnTo>
                <a:lnTo>
                  <a:pt x="1358712" y="398204"/>
                </a:lnTo>
                <a:lnTo>
                  <a:pt x="1045127" y="398204"/>
                </a:lnTo>
                <a:close/>
                <a:moveTo>
                  <a:pt x="1653292" y="502537"/>
                </a:moveTo>
                <a:lnTo>
                  <a:pt x="1990919" y="502537"/>
                </a:lnTo>
                <a:cubicBezTo>
                  <a:pt x="2000179" y="468529"/>
                  <a:pt x="2004876" y="433446"/>
                  <a:pt x="2004888" y="398204"/>
                </a:cubicBezTo>
                <a:lnTo>
                  <a:pt x="1653292" y="398204"/>
                </a:lnTo>
                <a:close/>
                <a:moveTo>
                  <a:pt x="1045127" y="1100080"/>
                </a:moveTo>
                <a:lnTo>
                  <a:pt x="1358712" y="1100080"/>
                </a:lnTo>
                <a:lnTo>
                  <a:pt x="1358712" y="995747"/>
                </a:lnTo>
                <a:lnTo>
                  <a:pt x="1045127" y="995747"/>
                </a:lnTo>
                <a:close/>
                <a:moveTo>
                  <a:pt x="1653292" y="995747"/>
                </a:moveTo>
                <a:lnTo>
                  <a:pt x="1653292" y="1100080"/>
                </a:lnTo>
                <a:lnTo>
                  <a:pt x="2004888" y="1100080"/>
                </a:lnTo>
                <a:cubicBezTo>
                  <a:pt x="2004876" y="1064839"/>
                  <a:pt x="2000179" y="1029755"/>
                  <a:pt x="1990919" y="995747"/>
                </a:cubicBezTo>
                <a:close/>
                <a:moveTo>
                  <a:pt x="836070" y="1498442"/>
                </a:moveTo>
                <a:lnTo>
                  <a:pt x="1605779" y="1498442"/>
                </a:lnTo>
                <a:cubicBezTo>
                  <a:pt x="1705471" y="1498712"/>
                  <a:pt x="1801600" y="1461457"/>
                  <a:pt x="1874988" y="1394109"/>
                </a:cubicBezTo>
                <a:lnTo>
                  <a:pt x="836070" y="1394109"/>
                </a:lnTo>
                <a:close/>
                <a:moveTo>
                  <a:pt x="2926639" y="1498442"/>
                </a:moveTo>
                <a:lnTo>
                  <a:pt x="2962939" y="1394109"/>
                </a:lnTo>
                <a:lnTo>
                  <a:pt x="2890339" y="1394109"/>
                </a:lnTo>
                <a:close/>
                <a:moveTo>
                  <a:pt x="2856985" y="1299261"/>
                </a:moveTo>
                <a:lnTo>
                  <a:pt x="2996293" y="1299261"/>
                </a:lnTo>
                <a:lnTo>
                  <a:pt x="3033068" y="1194928"/>
                </a:lnTo>
                <a:lnTo>
                  <a:pt x="2820210" y="1194928"/>
                </a:lnTo>
                <a:close/>
                <a:moveTo>
                  <a:pt x="2786856" y="1100080"/>
                </a:moveTo>
                <a:lnTo>
                  <a:pt x="3066422" y="1100080"/>
                </a:lnTo>
                <a:lnTo>
                  <a:pt x="3103102" y="995747"/>
                </a:lnTo>
                <a:lnTo>
                  <a:pt x="2750176" y="995747"/>
                </a:lnTo>
                <a:close/>
                <a:moveTo>
                  <a:pt x="2716822" y="900899"/>
                </a:moveTo>
                <a:lnTo>
                  <a:pt x="3136456" y="900899"/>
                </a:lnTo>
                <a:lnTo>
                  <a:pt x="3173136" y="796566"/>
                </a:lnTo>
                <a:lnTo>
                  <a:pt x="2680142" y="796566"/>
                </a:lnTo>
                <a:close/>
                <a:moveTo>
                  <a:pt x="2299468" y="502537"/>
                </a:moveTo>
                <a:lnTo>
                  <a:pt x="2864207" y="502537"/>
                </a:lnTo>
                <a:lnTo>
                  <a:pt x="2827907" y="398204"/>
                </a:lnTo>
                <a:lnTo>
                  <a:pt x="2299468" y="398204"/>
                </a:lnTo>
                <a:close/>
                <a:moveTo>
                  <a:pt x="3058440" y="303356"/>
                </a:moveTo>
                <a:lnTo>
                  <a:pt x="3762867" y="303356"/>
                </a:lnTo>
                <a:lnTo>
                  <a:pt x="3762867" y="199023"/>
                </a:lnTo>
                <a:lnTo>
                  <a:pt x="3094835" y="199023"/>
                </a:lnTo>
                <a:close/>
                <a:moveTo>
                  <a:pt x="3164204" y="-158"/>
                </a:moveTo>
                <a:lnTo>
                  <a:pt x="3127904" y="104175"/>
                </a:lnTo>
                <a:lnTo>
                  <a:pt x="3762867" y="104175"/>
                </a:lnTo>
                <a:lnTo>
                  <a:pt x="3762867" y="-158"/>
                </a:lnTo>
                <a:close/>
                <a:moveTo>
                  <a:pt x="2090411" y="1498442"/>
                </a:moveTo>
                <a:lnTo>
                  <a:pt x="2613054" y="1498442"/>
                </a:lnTo>
                <a:lnTo>
                  <a:pt x="2613054" y="1394109"/>
                </a:lnTo>
                <a:lnTo>
                  <a:pt x="2090411" y="1394109"/>
                </a:lnTo>
                <a:close/>
                <a:moveTo>
                  <a:pt x="2090411" y="1299261"/>
                </a:moveTo>
                <a:lnTo>
                  <a:pt x="2613054" y="1299261"/>
                </a:lnTo>
                <a:lnTo>
                  <a:pt x="2613054" y="1194928"/>
                </a:lnTo>
                <a:lnTo>
                  <a:pt x="2090411" y="1194928"/>
                </a:lnTo>
                <a:close/>
                <a:moveTo>
                  <a:pt x="2299468" y="1100080"/>
                </a:moveTo>
                <a:lnTo>
                  <a:pt x="2613054" y="1100080"/>
                </a:lnTo>
                <a:lnTo>
                  <a:pt x="2613054" y="995747"/>
                </a:lnTo>
                <a:lnTo>
                  <a:pt x="2299468" y="995747"/>
                </a:lnTo>
                <a:close/>
                <a:moveTo>
                  <a:pt x="2299468" y="900899"/>
                </a:moveTo>
                <a:lnTo>
                  <a:pt x="2613054" y="900899"/>
                </a:lnTo>
                <a:lnTo>
                  <a:pt x="2613054" y="796566"/>
                </a:lnTo>
                <a:lnTo>
                  <a:pt x="2299468" y="796566"/>
                </a:lnTo>
                <a:close/>
                <a:moveTo>
                  <a:pt x="3553810" y="398204"/>
                </a:moveTo>
                <a:lnTo>
                  <a:pt x="3025371" y="398204"/>
                </a:lnTo>
                <a:lnTo>
                  <a:pt x="2989071" y="502537"/>
                </a:lnTo>
                <a:lnTo>
                  <a:pt x="3553810" y="502537"/>
                </a:lnTo>
                <a:close/>
                <a:moveTo>
                  <a:pt x="3240225" y="701718"/>
                </a:moveTo>
                <a:lnTo>
                  <a:pt x="3553810" y="701718"/>
                </a:lnTo>
                <a:lnTo>
                  <a:pt x="3553810" y="597385"/>
                </a:lnTo>
                <a:lnTo>
                  <a:pt x="2956002" y="597385"/>
                </a:lnTo>
                <a:lnTo>
                  <a:pt x="2926639" y="681705"/>
                </a:lnTo>
                <a:lnTo>
                  <a:pt x="2897276" y="597385"/>
                </a:lnTo>
                <a:lnTo>
                  <a:pt x="2299468" y="597385"/>
                </a:lnTo>
                <a:lnTo>
                  <a:pt x="2299468" y="701718"/>
                </a:lnTo>
                <a:lnTo>
                  <a:pt x="2613054" y="701718"/>
                </a:lnTo>
                <a:lnTo>
                  <a:pt x="2613054" y="605827"/>
                </a:lnTo>
                <a:lnTo>
                  <a:pt x="2646788" y="701718"/>
                </a:lnTo>
                <a:lnTo>
                  <a:pt x="3206491" y="701718"/>
                </a:lnTo>
                <a:lnTo>
                  <a:pt x="3240225" y="605827"/>
                </a:lnTo>
                <a:close/>
                <a:moveTo>
                  <a:pt x="3553810" y="796566"/>
                </a:moveTo>
                <a:lnTo>
                  <a:pt x="3240225" y="796566"/>
                </a:lnTo>
                <a:lnTo>
                  <a:pt x="3240225" y="900899"/>
                </a:lnTo>
                <a:lnTo>
                  <a:pt x="3553810" y="900899"/>
                </a:lnTo>
                <a:close/>
                <a:moveTo>
                  <a:pt x="3240225" y="1100080"/>
                </a:moveTo>
                <a:lnTo>
                  <a:pt x="3553810" y="1100080"/>
                </a:lnTo>
                <a:lnTo>
                  <a:pt x="3553810" y="995747"/>
                </a:lnTo>
                <a:lnTo>
                  <a:pt x="3240225" y="995747"/>
                </a:lnTo>
                <a:close/>
                <a:moveTo>
                  <a:pt x="3240225" y="1299261"/>
                </a:moveTo>
                <a:lnTo>
                  <a:pt x="3762867" y="1299261"/>
                </a:lnTo>
                <a:lnTo>
                  <a:pt x="3762867" y="1194928"/>
                </a:lnTo>
                <a:lnTo>
                  <a:pt x="3240225" y="1194928"/>
                </a:lnTo>
                <a:close/>
                <a:moveTo>
                  <a:pt x="3240225" y="1498442"/>
                </a:moveTo>
                <a:lnTo>
                  <a:pt x="3762867" y="1498442"/>
                </a:lnTo>
                <a:lnTo>
                  <a:pt x="3762867" y="1394109"/>
                </a:lnTo>
                <a:lnTo>
                  <a:pt x="3240225" y="1394109"/>
                </a:lnTo>
                <a:close/>
                <a:moveTo>
                  <a:pt x="2794838" y="303356"/>
                </a:moveTo>
                <a:lnTo>
                  <a:pt x="2758443" y="199023"/>
                </a:lnTo>
                <a:lnTo>
                  <a:pt x="2090411" y="199023"/>
                </a:lnTo>
                <a:lnTo>
                  <a:pt x="2090411" y="303356"/>
                </a:lnTo>
                <a:close/>
                <a:moveTo>
                  <a:pt x="2725469" y="104175"/>
                </a:moveTo>
                <a:lnTo>
                  <a:pt x="2689075" y="-158"/>
                </a:lnTo>
                <a:lnTo>
                  <a:pt x="2090411" y="-158"/>
                </a:lnTo>
                <a:lnTo>
                  <a:pt x="2090411" y="104175"/>
                </a:lnTo>
                <a:close/>
                <a:moveTo>
                  <a:pt x="3875283" y="1420572"/>
                </a:moveTo>
                <a:cubicBezTo>
                  <a:pt x="3876595" y="1376537"/>
                  <a:pt x="3913423" y="1341902"/>
                  <a:pt x="3957540" y="1343211"/>
                </a:cubicBezTo>
                <a:cubicBezTo>
                  <a:pt x="4001657" y="1344521"/>
                  <a:pt x="4036358" y="1381280"/>
                  <a:pt x="4035046" y="1425315"/>
                </a:cubicBezTo>
                <a:cubicBezTo>
                  <a:pt x="4033761" y="1468450"/>
                  <a:pt x="3998340" y="1502743"/>
                  <a:pt x="3955105" y="1502711"/>
                </a:cubicBezTo>
                <a:cubicBezTo>
                  <a:pt x="3910864" y="1502465"/>
                  <a:pt x="3875199" y="1466469"/>
                  <a:pt x="3875445" y="1422311"/>
                </a:cubicBezTo>
                <a:cubicBezTo>
                  <a:pt x="3875449" y="1421731"/>
                  <a:pt x="3875458" y="1421152"/>
                  <a:pt x="3875474" y="1420572"/>
                </a:cubicBezTo>
                <a:close/>
                <a:moveTo>
                  <a:pt x="4016206" y="1425789"/>
                </a:moveTo>
                <a:lnTo>
                  <a:pt x="4016206" y="1415450"/>
                </a:lnTo>
                <a:cubicBezTo>
                  <a:pt x="4014875" y="1381794"/>
                  <a:pt x="3986462" y="1355587"/>
                  <a:pt x="3952743" y="1356915"/>
                </a:cubicBezTo>
                <a:cubicBezTo>
                  <a:pt x="3920889" y="1358170"/>
                  <a:pt x="3895355" y="1383656"/>
                  <a:pt x="3894098" y="1415450"/>
                </a:cubicBezTo>
                <a:lnTo>
                  <a:pt x="3894098" y="1425789"/>
                </a:lnTo>
                <a:cubicBezTo>
                  <a:pt x="3895428" y="1459445"/>
                  <a:pt x="3923842" y="1485652"/>
                  <a:pt x="3957561" y="1484324"/>
                </a:cubicBezTo>
                <a:cubicBezTo>
                  <a:pt x="3989415" y="1483070"/>
                  <a:pt x="4014949" y="1457583"/>
                  <a:pt x="4016206" y="1425789"/>
                </a:cubicBezTo>
                <a:close/>
                <a:moveTo>
                  <a:pt x="3943416" y="1462874"/>
                </a:moveTo>
                <a:lnTo>
                  <a:pt x="3923081" y="1462874"/>
                </a:lnTo>
                <a:lnTo>
                  <a:pt x="3923081" y="1379598"/>
                </a:lnTo>
                <a:lnTo>
                  <a:pt x="3961091" y="1379598"/>
                </a:lnTo>
                <a:cubicBezTo>
                  <a:pt x="3974934" y="1377799"/>
                  <a:pt x="3987617" y="1387543"/>
                  <a:pt x="3989418" y="1401360"/>
                </a:cubicBezTo>
                <a:cubicBezTo>
                  <a:pt x="3989613" y="1402855"/>
                  <a:pt x="3989674" y="1404365"/>
                  <a:pt x="3989599" y="1405871"/>
                </a:cubicBezTo>
                <a:cubicBezTo>
                  <a:pt x="3990607" y="1416644"/>
                  <a:pt x="3984488" y="1426824"/>
                  <a:pt x="3974489" y="1431005"/>
                </a:cubicBezTo>
                <a:lnTo>
                  <a:pt x="3993495" y="1462874"/>
                </a:lnTo>
                <a:lnTo>
                  <a:pt x="3971164" y="1462874"/>
                </a:lnTo>
                <a:lnTo>
                  <a:pt x="3955580" y="1434420"/>
                </a:lnTo>
                <a:lnTo>
                  <a:pt x="3943416" y="1434420"/>
                </a:lnTo>
                <a:close/>
                <a:moveTo>
                  <a:pt x="3958620" y="1419055"/>
                </a:moveTo>
                <a:cubicBezTo>
                  <a:pt x="3964987" y="1419055"/>
                  <a:pt x="3968123" y="1416209"/>
                  <a:pt x="3968123" y="1410234"/>
                </a:cubicBezTo>
                <a:lnTo>
                  <a:pt x="3968123" y="1404258"/>
                </a:lnTo>
                <a:cubicBezTo>
                  <a:pt x="3968123" y="1398283"/>
                  <a:pt x="3964512" y="1395532"/>
                  <a:pt x="3958620" y="1395532"/>
                </a:cubicBezTo>
                <a:lnTo>
                  <a:pt x="3943416" y="1395532"/>
                </a:lnTo>
                <a:lnTo>
                  <a:pt x="3943416" y="1419055"/>
                </a:lnTo>
                <a:close/>
              </a:path>
            </a:pathLst>
          </a:custGeom>
          <a:solidFill>
            <a:schemeClr val="tx1"/>
          </a:solidFill>
          <a:ln w="9503" cap="flat">
            <a:noFill/>
            <a:prstDash val="solid"/>
            <a:miter/>
          </a:ln>
        </p:spPr>
        <p:txBody>
          <a:bodyPr rtlCol="0" anchor="ctr"/>
          <a:lstStyle/>
          <a:p>
            <a:endParaRPr lang="ja-JP" altLang="en-US" sz="2799"/>
          </a:p>
        </p:txBody>
      </p:sp>
      <p:sp>
        <p:nvSpPr>
          <p:cNvPr id="12" name="タイトル 2">
            <a:extLst>
              <a:ext uri="{FF2B5EF4-FFF2-40B4-BE49-F238E27FC236}">
                <a16:creationId xmlns:a16="http://schemas.microsoft.com/office/drawing/2014/main" id="{EF2AC2D6-FDF1-4415-3489-D3FA61FDEA59}"/>
              </a:ext>
            </a:extLst>
          </p:cNvPr>
          <p:cNvSpPr>
            <a:spLocks noGrp="1"/>
          </p:cNvSpPr>
          <p:nvPr>
            <p:ph type="title" hasCustomPrompt="1"/>
          </p:nvPr>
        </p:nvSpPr>
        <p:spPr>
          <a:xfrm>
            <a:off x="292608" y="768096"/>
            <a:ext cx="11616690" cy="2569464"/>
          </a:xfrm>
        </p:spPr>
        <p:txBody>
          <a:bodyPr/>
          <a:lstStyle>
            <a:lvl1pPr>
              <a:defRPr sz="3999"/>
            </a:lvl1pPr>
          </a:lstStyle>
          <a:p>
            <a:r>
              <a:rPr kumimoji="1" lang="ja-JP" altLang="en-US"/>
              <a:t>タイトル</a:t>
            </a:r>
            <a:r>
              <a:rPr kumimoji="1" lang="en-US" altLang="ja-JP" dirty="0"/>
              <a:t>, </a:t>
            </a:r>
            <a:r>
              <a:rPr kumimoji="1" lang="ja-JP" altLang="en-US"/>
              <a:t>最大</a:t>
            </a:r>
            <a:r>
              <a:rPr kumimoji="1" lang="en-US" altLang="ja-JP" dirty="0"/>
              <a:t> 4</a:t>
            </a:r>
            <a:r>
              <a:rPr kumimoji="1" lang="ja-JP" altLang="en-US"/>
              <a:t>行</a:t>
            </a:r>
            <a:r>
              <a:rPr kumimoji="1" lang="en-US" altLang="ja-JP" dirty="0"/>
              <a:t>,</a:t>
            </a:r>
            <a:br>
              <a:rPr kumimoji="1" lang="en-US" altLang="ja-JP" dirty="0"/>
            </a:br>
            <a:r>
              <a:rPr kumimoji="1" lang="ja-JP" altLang="en-US"/>
              <a:t>英語は最初のみ大文字</a:t>
            </a:r>
            <a:br>
              <a:rPr kumimoji="1" lang="en-US" altLang="ja-JP" dirty="0"/>
            </a:br>
            <a:r>
              <a:rPr kumimoji="1" lang="en-US" altLang="ja-JP" dirty="0"/>
              <a:t>(Sentence case)</a:t>
            </a:r>
            <a:endParaRPr kumimoji="1" lang="ja-JP" altLang="en-US"/>
          </a:p>
        </p:txBody>
      </p:sp>
      <p:sp>
        <p:nvSpPr>
          <p:cNvPr id="2" name="テキスト プレースホルダー 4">
            <a:extLst>
              <a:ext uri="{FF2B5EF4-FFF2-40B4-BE49-F238E27FC236}">
                <a16:creationId xmlns:a16="http://schemas.microsoft.com/office/drawing/2014/main" id="{6A89DFB4-225C-48BB-86E4-1FD0081DA194}"/>
              </a:ext>
            </a:extLst>
          </p:cNvPr>
          <p:cNvSpPr>
            <a:spLocks noGrp="1"/>
          </p:cNvSpPr>
          <p:nvPr>
            <p:ph type="body" sz="quarter" idx="14"/>
          </p:nvPr>
        </p:nvSpPr>
        <p:spPr>
          <a:xfrm>
            <a:off x="292608" y="301752"/>
            <a:ext cx="5527040" cy="365760"/>
          </a:xfrm>
        </p:spPr>
        <p:txBody>
          <a:bodyPr wrap="none" anchor="t"/>
          <a:lstStyle>
            <a:lvl1pPr>
              <a:defRPr sz="1400"/>
            </a:lvl1pPr>
            <a:lvl2pPr>
              <a:defRPr sz="2000"/>
            </a:lvl2pPr>
            <a:lvl3pPr>
              <a:defRPr sz="2000"/>
            </a:lvl3pPr>
            <a:lvl4pPr>
              <a:defRPr sz="2000"/>
            </a:lvl4pPr>
            <a:lvl5pPr>
              <a:defRPr sz="2000"/>
            </a:lvl5pPr>
          </a:lstStyle>
          <a:p>
            <a:pPr lvl="0"/>
            <a:r>
              <a:rPr kumimoji="1" lang="ja-JP" altLang="en-US"/>
              <a:t>マスター テキストの書式設定</a:t>
            </a:r>
          </a:p>
        </p:txBody>
      </p:sp>
      <p:sp>
        <p:nvSpPr>
          <p:cNvPr id="5" name="テキスト プレースホルダー 5">
            <a:extLst>
              <a:ext uri="{FF2B5EF4-FFF2-40B4-BE49-F238E27FC236}">
                <a16:creationId xmlns:a16="http://schemas.microsoft.com/office/drawing/2014/main" id="{128776C2-7206-3DBB-664E-B02C8748DE02}"/>
              </a:ext>
            </a:extLst>
          </p:cNvPr>
          <p:cNvSpPr>
            <a:spLocks noGrp="1"/>
          </p:cNvSpPr>
          <p:nvPr>
            <p:ph type="body" sz="quarter" idx="16"/>
          </p:nvPr>
        </p:nvSpPr>
        <p:spPr>
          <a:xfrm>
            <a:off x="292608" y="5986653"/>
            <a:ext cx="2478024" cy="576072"/>
          </a:xfrm>
        </p:spPr>
        <p:txBody>
          <a:bodyPr wrap="none" anchor="b"/>
          <a:lstStyle>
            <a:lvl1pPr>
              <a:defRPr sz="1200"/>
            </a:lvl1pPr>
            <a:lvl2pPr marL="109706" indent="-109706">
              <a:defRPr sz="1200"/>
            </a:lvl2pPr>
            <a:lvl3pPr marL="219412" indent="-109706">
              <a:defRPr sz="1200"/>
            </a:lvl3pPr>
            <a:lvl4pPr marL="329118" indent="-109706">
              <a:defRPr sz="1200"/>
            </a:lvl4pPr>
            <a:lvl5pPr marL="438824" indent="-109706">
              <a:defRPr sz="1200"/>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6" name="テキスト プレースホルダー 6">
            <a:extLst>
              <a:ext uri="{FF2B5EF4-FFF2-40B4-BE49-F238E27FC236}">
                <a16:creationId xmlns:a16="http://schemas.microsoft.com/office/drawing/2014/main" id="{9BB60C07-00C1-F2F7-0517-A729213CB45A}"/>
              </a:ext>
            </a:extLst>
          </p:cNvPr>
          <p:cNvSpPr>
            <a:spLocks noGrp="1"/>
          </p:cNvSpPr>
          <p:nvPr>
            <p:ph type="body" sz="quarter" idx="17"/>
          </p:nvPr>
        </p:nvSpPr>
        <p:spPr>
          <a:xfrm>
            <a:off x="3338576" y="5986653"/>
            <a:ext cx="2478024" cy="576072"/>
          </a:xfrm>
        </p:spPr>
        <p:txBody>
          <a:bodyPr wrap="none" anchor="b"/>
          <a:lstStyle>
            <a:lvl1pPr>
              <a:defRPr sz="1200"/>
            </a:lvl1pPr>
            <a:lvl2pPr marL="109706" indent="-109706">
              <a:defRPr sz="1200"/>
            </a:lvl2pPr>
            <a:lvl3pPr marL="219412" indent="-109706">
              <a:defRPr sz="1200"/>
            </a:lvl3pPr>
            <a:lvl4pPr marL="329118" indent="-109706">
              <a:defRPr sz="1200"/>
            </a:lvl4pPr>
            <a:lvl5pPr marL="438824" indent="-109706">
              <a:defRPr sz="1200"/>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Tree>
    <p:extLst>
      <p:ext uri="{BB962C8B-B14F-4D97-AF65-F5344CB8AC3E}">
        <p14:creationId xmlns:p14="http://schemas.microsoft.com/office/powerpoint/2010/main" val="103135903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imagery, half, label">
    <p:bg>
      <p:bgPr>
        <a:solidFill>
          <a:schemeClr val="bg1"/>
        </a:solidFill>
        <a:effectLst/>
      </p:bgPr>
    </p:bg>
    <p:spTree>
      <p:nvGrpSpPr>
        <p:cNvPr id="1" name=""/>
        <p:cNvGrpSpPr/>
        <p:nvPr/>
      </p:nvGrpSpPr>
      <p:grpSpPr>
        <a:xfrm>
          <a:off x="0" y="0"/>
          <a:ext cx="0" cy="0"/>
          <a:chOff x="0" y="0"/>
          <a:chExt cx="0" cy="0"/>
        </a:xfrm>
      </p:grpSpPr>
      <p:grpSp>
        <p:nvGrpSpPr>
          <p:cNvPr id="106" name="グループ化 105">
            <a:extLst>
              <a:ext uri="{FF2B5EF4-FFF2-40B4-BE49-F238E27FC236}">
                <a16:creationId xmlns:a16="http://schemas.microsoft.com/office/drawing/2014/main" id="{D9BC8B4C-E8CC-C41B-0B01-EF08FA7B1058}"/>
              </a:ext>
            </a:extLst>
          </p:cNvPr>
          <p:cNvGrpSpPr/>
          <p:nvPr userDrawn="1"/>
        </p:nvGrpSpPr>
        <p:grpSpPr>
          <a:xfrm>
            <a:off x="-137160" y="-138793"/>
            <a:ext cx="12454128" cy="7133953"/>
            <a:chOff x="-137160" y="-138793"/>
            <a:chExt cx="12454128" cy="7133953"/>
          </a:xfrm>
        </p:grpSpPr>
        <p:cxnSp>
          <p:nvCxnSpPr>
            <p:cNvPr id="107" name="直線コネクタ 106">
              <a:extLst>
                <a:ext uri="{FF2B5EF4-FFF2-40B4-BE49-F238E27FC236}">
                  <a16:creationId xmlns:a16="http://schemas.microsoft.com/office/drawing/2014/main" id="{FDA7E4B5-36A9-11CE-6EF6-6D364E4E42D7}"/>
                </a:ext>
              </a:extLst>
            </p:cNvPr>
            <p:cNvCxnSpPr/>
            <p:nvPr/>
          </p:nvCxnSpPr>
          <p:spPr>
            <a:xfrm>
              <a:off x="285750"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0E477B0C-6F38-9A54-9D2D-5C380DD0B2FB}"/>
                </a:ext>
              </a:extLst>
            </p:cNvPr>
            <p:cNvCxnSpPr/>
            <p:nvPr/>
          </p:nvCxnSpPr>
          <p:spPr>
            <a:xfrm>
              <a:off x="1524000"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92CE7F9A-BB3D-6CD4-0B70-1FB2B939405D}"/>
                </a:ext>
              </a:extLst>
            </p:cNvPr>
            <p:cNvCxnSpPr/>
            <p:nvPr/>
          </p:nvCxnSpPr>
          <p:spPr>
            <a:xfrm>
              <a:off x="276542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79B0F784-7A62-933F-3033-09AE1CE2752B}"/>
                </a:ext>
              </a:extLst>
            </p:cNvPr>
            <p:cNvCxnSpPr/>
            <p:nvPr/>
          </p:nvCxnSpPr>
          <p:spPr>
            <a:xfrm>
              <a:off x="305117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0962B8D0-55DF-AC4B-FDAC-FEDC80D468CA}"/>
                </a:ext>
              </a:extLst>
            </p:cNvPr>
            <p:cNvCxnSpPr>
              <a:cxnSpLocks/>
            </p:cNvCxnSpPr>
            <p:nvPr/>
          </p:nvCxnSpPr>
          <p:spPr>
            <a:xfrm>
              <a:off x="3340957"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EC39F323-8F5D-E66F-E70D-DF426DABC80E}"/>
                </a:ext>
              </a:extLst>
            </p:cNvPr>
            <p:cNvCxnSpPr>
              <a:cxnSpLocks/>
            </p:cNvCxnSpPr>
            <p:nvPr/>
          </p:nvCxnSpPr>
          <p:spPr>
            <a:xfrm>
              <a:off x="457517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4EF8B9D9-39BA-C0E3-1A89-F8E9B2621C9E}"/>
                </a:ext>
              </a:extLst>
            </p:cNvPr>
            <p:cNvCxnSpPr>
              <a:cxnSpLocks/>
            </p:cNvCxnSpPr>
            <p:nvPr/>
          </p:nvCxnSpPr>
          <p:spPr>
            <a:xfrm>
              <a:off x="581977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598918A8-30F2-1B28-CB12-200944B72599}"/>
                </a:ext>
              </a:extLst>
            </p:cNvPr>
            <p:cNvCxnSpPr>
              <a:cxnSpLocks/>
            </p:cNvCxnSpPr>
            <p:nvPr/>
          </p:nvCxnSpPr>
          <p:spPr>
            <a:xfrm>
              <a:off x="6096000"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123D3860-8146-22A8-785D-0E2BEED6363B}"/>
                </a:ext>
              </a:extLst>
            </p:cNvPr>
            <p:cNvCxnSpPr>
              <a:cxnSpLocks/>
            </p:cNvCxnSpPr>
            <p:nvPr/>
          </p:nvCxnSpPr>
          <p:spPr>
            <a:xfrm>
              <a:off x="6380512"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AAA2A5E0-5EC3-9077-8F95-2A7E55FDE434}"/>
                </a:ext>
              </a:extLst>
            </p:cNvPr>
            <p:cNvCxnSpPr>
              <a:cxnSpLocks/>
            </p:cNvCxnSpPr>
            <p:nvPr/>
          </p:nvCxnSpPr>
          <p:spPr>
            <a:xfrm>
              <a:off x="761682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E63C9FFD-5926-A088-CC34-026C41F80B8C}"/>
                </a:ext>
              </a:extLst>
            </p:cNvPr>
            <p:cNvCxnSpPr>
              <a:cxnSpLocks/>
            </p:cNvCxnSpPr>
            <p:nvPr/>
          </p:nvCxnSpPr>
          <p:spPr>
            <a:xfrm>
              <a:off x="886142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87236247-C6E7-15E0-BF5A-E19CEE90EEEA}"/>
                </a:ext>
              </a:extLst>
            </p:cNvPr>
            <p:cNvCxnSpPr>
              <a:cxnSpLocks/>
            </p:cNvCxnSpPr>
            <p:nvPr/>
          </p:nvCxnSpPr>
          <p:spPr>
            <a:xfrm>
              <a:off x="9144000"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EDA88F8E-4A15-935A-C6C5-9EAF7C93C43C}"/>
                </a:ext>
              </a:extLst>
            </p:cNvPr>
            <p:cNvCxnSpPr>
              <a:cxnSpLocks/>
            </p:cNvCxnSpPr>
            <p:nvPr/>
          </p:nvCxnSpPr>
          <p:spPr>
            <a:xfrm>
              <a:off x="942022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EFA24760-4F12-2EE3-BD8C-AD17AF90931C}"/>
                </a:ext>
              </a:extLst>
            </p:cNvPr>
            <p:cNvCxnSpPr>
              <a:cxnSpLocks/>
            </p:cNvCxnSpPr>
            <p:nvPr/>
          </p:nvCxnSpPr>
          <p:spPr>
            <a:xfrm>
              <a:off x="1067117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4ECE02E4-EFE1-D330-EE16-6C3FB7A13B65}"/>
                </a:ext>
              </a:extLst>
            </p:cNvPr>
            <p:cNvCxnSpPr>
              <a:cxnSpLocks/>
            </p:cNvCxnSpPr>
            <p:nvPr/>
          </p:nvCxnSpPr>
          <p:spPr>
            <a:xfrm>
              <a:off x="11905012"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30115B54-92BE-14CF-E065-8DEB1B3B472C}"/>
                </a:ext>
              </a:extLst>
            </p:cNvPr>
            <p:cNvCxnSpPr>
              <a:cxnSpLocks/>
            </p:cNvCxnSpPr>
            <p:nvPr/>
          </p:nvCxnSpPr>
          <p:spPr>
            <a:xfrm>
              <a:off x="285750"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2499AA50-DFE0-C57D-5E7E-F3477F0C3090}"/>
                </a:ext>
              </a:extLst>
            </p:cNvPr>
            <p:cNvCxnSpPr>
              <a:cxnSpLocks/>
            </p:cNvCxnSpPr>
            <p:nvPr/>
          </p:nvCxnSpPr>
          <p:spPr>
            <a:xfrm>
              <a:off x="1524000"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C8FAC583-8020-8855-2BEA-70393D71A379}"/>
                </a:ext>
              </a:extLst>
            </p:cNvPr>
            <p:cNvCxnSpPr>
              <a:cxnSpLocks/>
            </p:cNvCxnSpPr>
            <p:nvPr/>
          </p:nvCxnSpPr>
          <p:spPr>
            <a:xfrm>
              <a:off x="276542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08D7990F-9604-E233-BAD3-ADA3D497631D}"/>
                </a:ext>
              </a:extLst>
            </p:cNvPr>
            <p:cNvCxnSpPr>
              <a:cxnSpLocks/>
            </p:cNvCxnSpPr>
            <p:nvPr/>
          </p:nvCxnSpPr>
          <p:spPr>
            <a:xfrm>
              <a:off x="305117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D67B5B96-2542-ED1F-EB04-6865EC5D9F91}"/>
                </a:ext>
              </a:extLst>
            </p:cNvPr>
            <p:cNvCxnSpPr>
              <a:cxnSpLocks/>
            </p:cNvCxnSpPr>
            <p:nvPr/>
          </p:nvCxnSpPr>
          <p:spPr>
            <a:xfrm>
              <a:off x="3340957"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D312E7E3-6FE5-215E-C01E-0778422BEBF4}"/>
                </a:ext>
              </a:extLst>
            </p:cNvPr>
            <p:cNvCxnSpPr>
              <a:cxnSpLocks/>
            </p:cNvCxnSpPr>
            <p:nvPr/>
          </p:nvCxnSpPr>
          <p:spPr>
            <a:xfrm>
              <a:off x="457517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9119E736-163A-9EA9-5C0F-1458F999A13F}"/>
                </a:ext>
              </a:extLst>
            </p:cNvPr>
            <p:cNvCxnSpPr>
              <a:cxnSpLocks/>
            </p:cNvCxnSpPr>
            <p:nvPr/>
          </p:nvCxnSpPr>
          <p:spPr>
            <a:xfrm>
              <a:off x="581977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FE271518-E980-A076-E38B-A847801B372D}"/>
                </a:ext>
              </a:extLst>
            </p:cNvPr>
            <p:cNvCxnSpPr>
              <a:cxnSpLocks/>
            </p:cNvCxnSpPr>
            <p:nvPr/>
          </p:nvCxnSpPr>
          <p:spPr>
            <a:xfrm>
              <a:off x="6096000"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392EBEA6-11E5-E184-AA48-6960B1F0FCB4}"/>
                </a:ext>
              </a:extLst>
            </p:cNvPr>
            <p:cNvCxnSpPr>
              <a:cxnSpLocks/>
            </p:cNvCxnSpPr>
            <p:nvPr/>
          </p:nvCxnSpPr>
          <p:spPr>
            <a:xfrm>
              <a:off x="6380512"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1E271A61-7E30-3A88-5526-11C68FFCBD9B}"/>
                </a:ext>
              </a:extLst>
            </p:cNvPr>
            <p:cNvCxnSpPr>
              <a:cxnSpLocks/>
            </p:cNvCxnSpPr>
            <p:nvPr/>
          </p:nvCxnSpPr>
          <p:spPr>
            <a:xfrm>
              <a:off x="761682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665E86F7-E415-7D29-D66C-4B113FAC904D}"/>
                </a:ext>
              </a:extLst>
            </p:cNvPr>
            <p:cNvCxnSpPr>
              <a:cxnSpLocks/>
            </p:cNvCxnSpPr>
            <p:nvPr/>
          </p:nvCxnSpPr>
          <p:spPr>
            <a:xfrm>
              <a:off x="886142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4979B937-9255-928C-0AB9-31954334F7F2}"/>
                </a:ext>
              </a:extLst>
            </p:cNvPr>
            <p:cNvCxnSpPr>
              <a:cxnSpLocks/>
            </p:cNvCxnSpPr>
            <p:nvPr/>
          </p:nvCxnSpPr>
          <p:spPr>
            <a:xfrm>
              <a:off x="9144000"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AA1AF677-1772-1A34-4DA6-C6EBF5614E6F}"/>
                </a:ext>
              </a:extLst>
            </p:cNvPr>
            <p:cNvCxnSpPr>
              <a:cxnSpLocks/>
            </p:cNvCxnSpPr>
            <p:nvPr/>
          </p:nvCxnSpPr>
          <p:spPr>
            <a:xfrm>
              <a:off x="942022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D0C82070-4E58-FF97-C468-26DD5AE77C2F}"/>
                </a:ext>
              </a:extLst>
            </p:cNvPr>
            <p:cNvCxnSpPr>
              <a:cxnSpLocks/>
            </p:cNvCxnSpPr>
            <p:nvPr/>
          </p:nvCxnSpPr>
          <p:spPr>
            <a:xfrm>
              <a:off x="1067117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608F1B42-BAE4-D120-FFD5-CB180AA9E800}"/>
                </a:ext>
              </a:extLst>
            </p:cNvPr>
            <p:cNvCxnSpPr>
              <a:cxnSpLocks/>
            </p:cNvCxnSpPr>
            <p:nvPr/>
          </p:nvCxnSpPr>
          <p:spPr>
            <a:xfrm>
              <a:off x="11905012"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1FFC981C-46E5-47E4-0013-D4582E369730}"/>
                </a:ext>
              </a:extLst>
            </p:cNvPr>
            <p:cNvCxnSpPr>
              <a:cxnSpLocks/>
            </p:cNvCxnSpPr>
            <p:nvPr/>
          </p:nvCxnSpPr>
          <p:spPr>
            <a:xfrm>
              <a:off x="-137160" y="302895"/>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DFBFEDFB-056F-3ECE-2772-1C7B5DEFAFE4}"/>
                </a:ext>
              </a:extLst>
            </p:cNvPr>
            <p:cNvCxnSpPr>
              <a:cxnSpLocks/>
            </p:cNvCxnSpPr>
            <p:nvPr/>
          </p:nvCxnSpPr>
          <p:spPr>
            <a:xfrm>
              <a:off x="-137160" y="774476"/>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FA1756BD-B397-7C2D-B585-6BB27D3548D8}"/>
                </a:ext>
              </a:extLst>
            </p:cNvPr>
            <p:cNvCxnSpPr>
              <a:cxnSpLocks/>
            </p:cNvCxnSpPr>
            <p:nvPr/>
          </p:nvCxnSpPr>
          <p:spPr>
            <a:xfrm>
              <a:off x="-137160" y="1534349"/>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7EDCEB8C-B363-57B9-41E0-B31BF5C9CCBE}"/>
                </a:ext>
              </a:extLst>
            </p:cNvPr>
            <p:cNvCxnSpPr>
              <a:cxnSpLocks/>
            </p:cNvCxnSpPr>
            <p:nvPr/>
          </p:nvCxnSpPr>
          <p:spPr>
            <a:xfrm>
              <a:off x="-137160" y="2294222"/>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A0910E9C-6852-B1D4-934B-4D05EF5C1638}"/>
                </a:ext>
              </a:extLst>
            </p:cNvPr>
            <p:cNvCxnSpPr>
              <a:cxnSpLocks/>
            </p:cNvCxnSpPr>
            <p:nvPr/>
          </p:nvCxnSpPr>
          <p:spPr>
            <a:xfrm>
              <a:off x="-137160" y="3054095"/>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A1226A8B-4BAC-FDFB-FE13-C5C2AB3D6125}"/>
                </a:ext>
              </a:extLst>
            </p:cNvPr>
            <p:cNvCxnSpPr>
              <a:cxnSpLocks/>
            </p:cNvCxnSpPr>
            <p:nvPr/>
          </p:nvCxnSpPr>
          <p:spPr>
            <a:xfrm>
              <a:off x="-137160" y="3813968"/>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0DC5DD5F-DE00-8F3E-9504-84989535CED9}"/>
                </a:ext>
              </a:extLst>
            </p:cNvPr>
            <p:cNvCxnSpPr>
              <a:cxnSpLocks/>
            </p:cNvCxnSpPr>
            <p:nvPr/>
          </p:nvCxnSpPr>
          <p:spPr>
            <a:xfrm>
              <a:off x="-137160" y="4573841"/>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a:extLst>
                <a:ext uri="{FF2B5EF4-FFF2-40B4-BE49-F238E27FC236}">
                  <a16:creationId xmlns:a16="http://schemas.microsoft.com/office/drawing/2014/main" id="{8FE676D0-E894-4E2A-796C-0A135447F0FF}"/>
                </a:ext>
              </a:extLst>
            </p:cNvPr>
            <p:cNvCxnSpPr>
              <a:cxnSpLocks/>
            </p:cNvCxnSpPr>
            <p:nvPr/>
          </p:nvCxnSpPr>
          <p:spPr>
            <a:xfrm>
              <a:off x="-137160" y="5333714"/>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76714359-C94D-EEDF-FB33-CFB539E2C280}"/>
                </a:ext>
              </a:extLst>
            </p:cNvPr>
            <p:cNvCxnSpPr>
              <a:cxnSpLocks/>
            </p:cNvCxnSpPr>
            <p:nvPr/>
          </p:nvCxnSpPr>
          <p:spPr>
            <a:xfrm>
              <a:off x="-137160" y="6093587"/>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a:extLst>
                <a:ext uri="{FF2B5EF4-FFF2-40B4-BE49-F238E27FC236}">
                  <a16:creationId xmlns:a16="http://schemas.microsoft.com/office/drawing/2014/main" id="{7590DCFC-0519-9724-F4EE-224BC54F6DAE}"/>
                </a:ext>
              </a:extLst>
            </p:cNvPr>
            <p:cNvCxnSpPr>
              <a:cxnSpLocks/>
            </p:cNvCxnSpPr>
            <p:nvPr/>
          </p:nvCxnSpPr>
          <p:spPr>
            <a:xfrm>
              <a:off x="12207240" y="302895"/>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25D78A85-82F0-09A4-6620-43321D5FE696}"/>
                </a:ext>
              </a:extLst>
            </p:cNvPr>
            <p:cNvCxnSpPr>
              <a:cxnSpLocks/>
            </p:cNvCxnSpPr>
            <p:nvPr/>
          </p:nvCxnSpPr>
          <p:spPr>
            <a:xfrm>
              <a:off x="12207240" y="774476"/>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321A982F-335D-0AAC-66EF-2BE109D41B2A}"/>
                </a:ext>
              </a:extLst>
            </p:cNvPr>
            <p:cNvCxnSpPr>
              <a:cxnSpLocks/>
            </p:cNvCxnSpPr>
            <p:nvPr/>
          </p:nvCxnSpPr>
          <p:spPr>
            <a:xfrm>
              <a:off x="12207240" y="1534349"/>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a:extLst>
                <a:ext uri="{FF2B5EF4-FFF2-40B4-BE49-F238E27FC236}">
                  <a16:creationId xmlns:a16="http://schemas.microsoft.com/office/drawing/2014/main" id="{E5AD9F5F-1352-2769-519C-00676DD9BAF5}"/>
                </a:ext>
              </a:extLst>
            </p:cNvPr>
            <p:cNvCxnSpPr>
              <a:cxnSpLocks/>
            </p:cNvCxnSpPr>
            <p:nvPr/>
          </p:nvCxnSpPr>
          <p:spPr>
            <a:xfrm>
              <a:off x="12207240" y="2294222"/>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F2A1C32A-AAC3-13BA-1567-77A88F4FB40F}"/>
                </a:ext>
              </a:extLst>
            </p:cNvPr>
            <p:cNvCxnSpPr>
              <a:cxnSpLocks/>
            </p:cNvCxnSpPr>
            <p:nvPr/>
          </p:nvCxnSpPr>
          <p:spPr>
            <a:xfrm>
              <a:off x="12207240" y="3054095"/>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a:extLst>
                <a:ext uri="{FF2B5EF4-FFF2-40B4-BE49-F238E27FC236}">
                  <a16:creationId xmlns:a16="http://schemas.microsoft.com/office/drawing/2014/main" id="{CE30B204-6383-84E5-9AAE-14F30DDFAFC1}"/>
                </a:ext>
              </a:extLst>
            </p:cNvPr>
            <p:cNvCxnSpPr>
              <a:cxnSpLocks/>
            </p:cNvCxnSpPr>
            <p:nvPr/>
          </p:nvCxnSpPr>
          <p:spPr>
            <a:xfrm>
              <a:off x="12207240" y="3813968"/>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DAD664FB-E0BE-8D78-2097-584DDB6B26A8}"/>
                </a:ext>
              </a:extLst>
            </p:cNvPr>
            <p:cNvCxnSpPr>
              <a:cxnSpLocks/>
            </p:cNvCxnSpPr>
            <p:nvPr/>
          </p:nvCxnSpPr>
          <p:spPr>
            <a:xfrm>
              <a:off x="12207240" y="4573841"/>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a:extLst>
                <a:ext uri="{FF2B5EF4-FFF2-40B4-BE49-F238E27FC236}">
                  <a16:creationId xmlns:a16="http://schemas.microsoft.com/office/drawing/2014/main" id="{BBACE0A8-95A5-0340-473E-D3564BDE5791}"/>
                </a:ext>
              </a:extLst>
            </p:cNvPr>
            <p:cNvCxnSpPr>
              <a:cxnSpLocks/>
            </p:cNvCxnSpPr>
            <p:nvPr/>
          </p:nvCxnSpPr>
          <p:spPr>
            <a:xfrm>
              <a:off x="12207240" y="5333714"/>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1504EE0B-2F9F-D908-F288-DACA548149E9}"/>
                </a:ext>
              </a:extLst>
            </p:cNvPr>
            <p:cNvCxnSpPr>
              <a:cxnSpLocks/>
            </p:cNvCxnSpPr>
            <p:nvPr/>
          </p:nvCxnSpPr>
          <p:spPr>
            <a:xfrm>
              <a:off x="12207240" y="6093587"/>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4CA3DF1E-DA85-C788-ACAD-8445E09B8376}"/>
                </a:ext>
              </a:extLst>
            </p:cNvPr>
            <p:cNvCxnSpPr>
              <a:cxnSpLocks/>
            </p:cNvCxnSpPr>
            <p:nvPr userDrawn="1"/>
          </p:nvCxnSpPr>
          <p:spPr>
            <a:xfrm>
              <a:off x="-137160" y="6565392"/>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F2FC5ECB-CD02-1229-CF68-B80F60379606}"/>
                </a:ext>
              </a:extLst>
            </p:cNvPr>
            <p:cNvCxnSpPr>
              <a:cxnSpLocks/>
            </p:cNvCxnSpPr>
            <p:nvPr userDrawn="1"/>
          </p:nvCxnSpPr>
          <p:spPr>
            <a:xfrm>
              <a:off x="12207240" y="6565392"/>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 name="図プレースホルダー 1">
            <a:extLst>
              <a:ext uri="{FF2B5EF4-FFF2-40B4-BE49-F238E27FC236}">
                <a16:creationId xmlns:a16="http://schemas.microsoft.com/office/drawing/2014/main" id="{B6A5A343-3663-086B-6B9A-6FD7BDDDAD40}"/>
              </a:ext>
            </a:extLst>
          </p:cNvPr>
          <p:cNvSpPr>
            <a:spLocks noGrp="1"/>
          </p:cNvSpPr>
          <p:nvPr>
            <p:ph type="pic" sz="quarter" idx="15"/>
          </p:nvPr>
        </p:nvSpPr>
        <p:spPr>
          <a:xfrm>
            <a:off x="6382512" y="301752"/>
            <a:ext cx="5522976" cy="6263640"/>
          </a:xfrm>
          <a:solidFill>
            <a:srgbClr val="E0E0E0"/>
          </a:solidFill>
        </p:spPr>
        <p:txBody>
          <a:bodyPr anchor="ctr"/>
          <a:lstStyle>
            <a:lvl1pPr algn="ctr">
              <a:defRPr>
                <a:solidFill>
                  <a:srgbClr val="D02670"/>
                </a:solidFill>
              </a:defRPr>
            </a:lvl1pPr>
          </a:lstStyle>
          <a:p>
            <a:r>
              <a:rPr kumimoji="1" lang="ja-JP" altLang="en-US"/>
              <a:t>アイコンをクリックして図を追加</a:t>
            </a:r>
          </a:p>
        </p:txBody>
      </p:sp>
      <p:sp>
        <p:nvSpPr>
          <p:cNvPr id="158" name="グラフィックス 3">
            <a:extLst>
              <a:ext uri="{FF2B5EF4-FFF2-40B4-BE49-F238E27FC236}">
                <a16:creationId xmlns:a16="http://schemas.microsoft.com/office/drawing/2014/main" id="{A8CC1D9C-F6CA-DBF0-FC30-6DCF254551C3}"/>
              </a:ext>
            </a:extLst>
          </p:cNvPr>
          <p:cNvSpPr>
            <a:spLocks noChangeAspect="1"/>
          </p:cNvSpPr>
          <p:nvPr userDrawn="1"/>
        </p:nvSpPr>
        <p:spPr>
          <a:xfrm>
            <a:off x="292608" y="6288883"/>
            <a:ext cx="769062" cy="283732"/>
          </a:xfrm>
          <a:custGeom>
            <a:avLst/>
            <a:gdLst>
              <a:gd name="connsiteX0" fmla="*/ -158 w 4035240"/>
              <a:gd name="connsiteY0" fmla="*/ 1394109 h 1502868"/>
              <a:gd name="connsiteX1" fmla="*/ 731541 w 4035240"/>
              <a:gd name="connsiteY1" fmla="*/ 1394109 h 1502868"/>
              <a:gd name="connsiteX2" fmla="*/ 731541 w 4035240"/>
              <a:gd name="connsiteY2" fmla="*/ 1498442 h 1502868"/>
              <a:gd name="connsiteX3" fmla="*/ -158 w 4035240"/>
              <a:gd name="connsiteY3" fmla="*/ 1498442 h 1502868"/>
              <a:gd name="connsiteX4" fmla="*/ -158 w 4035240"/>
              <a:gd name="connsiteY4" fmla="*/ 1299261 h 1502868"/>
              <a:gd name="connsiteX5" fmla="*/ 731541 w 4035240"/>
              <a:gd name="connsiteY5" fmla="*/ 1299261 h 1502868"/>
              <a:gd name="connsiteX6" fmla="*/ 731541 w 4035240"/>
              <a:gd name="connsiteY6" fmla="*/ 1194928 h 1502868"/>
              <a:gd name="connsiteX7" fmla="*/ -158 w 4035240"/>
              <a:gd name="connsiteY7" fmla="*/ 1194928 h 1502868"/>
              <a:gd name="connsiteX8" fmla="*/ 208899 w 4035240"/>
              <a:gd name="connsiteY8" fmla="*/ 1100080 h 1502868"/>
              <a:gd name="connsiteX9" fmla="*/ 522484 w 4035240"/>
              <a:gd name="connsiteY9" fmla="*/ 1100080 h 1502868"/>
              <a:gd name="connsiteX10" fmla="*/ 522484 w 4035240"/>
              <a:gd name="connsiteY10" fmla="*/ 995747 h 1502868"/>
              <a:gd name="connsiteX11" fmla="*/ 208899 w 4035240"/>
              <a:gd name="connsiteY11" fmla="*/ 995747 h 1502868"/>
              <a:gd name="connsiteX12" fmla="*/ 208899 w 4035240"/>
              <a:gd name="connsiteY12" fmla="*/ 900899 h 1502868"/>
              <a:gd name="connsiteX13" fmla="*/ 522484 w 4035240"/>
              <a:gd name="connsiteY13" fmla="*/ 900899 h 1502868"/>
              <a:gd name="connsiteX14" fmla="*/ 522484 w 4035240"/>
              <a:gd name="connsiteY14" fmla="*/ 796566 h 1502868"/>
              <a:gd name="connsiteX15" fmla="*/ 208899 w 4035240"/>
              <a:gd name="connsiteY15" fmla="*/ 796566 h 1502868"/>
              <a:gd name="connsiteX16" fmla="*/ 208899 w 4035240"/>
              <a:gd name="connsiteY16" fmla="*/ 701718 h 1502868"/>
              <a:gd name="connsiteX17" fmla="*/ 522484 w 4035240"/>
              <a:gd name="connsiteY17" fmla="*/ 701718 h 1502868"/>
              <a:gd name="connsiteX18" fmla="*/ 522484 w 4035240"/>
              <a:gd name="connsiteY18" fmla="*/ 597385 h 1502868"/>
              <a:gd name="connsiteX19" fmla="*/ 208899 w 4035240"/>
              <a:gd name="connsiteY19" fmla="*/ 597385 h 1502868"/>
              <a:gd name="connsiteX20" fmla="*/ 522484 w 4035240"/>
              <a:gd name="connsiteY20" fmla="*/ 398204 h 1502868"/>
              <a:gd name="connsiteX21" fmla="*/ 208899 w 4035240"/>
              <a:gd name="connsiteY21" fmla="*/ 398204 h 1502868"/>
              <a:gd name="connsiteX22" fmla="*/ 208899 w 4035240"/>
              <a:gd name="connsiteY22" fmla="*/ 502537 h 1502868"/>
              <a:gd name="connsiteX23" fmla="*/ 522484 w 4035240"/>
              <a:gd name="connsiteY23" fmla="*/ 502537 h 1502868"/>
              <a:gd name="connsiteX24" fmla="*/ -158 w 4035240"/>
              <a:gd name="connsiteY24" fmla="*/ 303356 h 1502868"/>
              <a:gd name="connsiteX25" fmla="*/ 731541 w 4035240"/>
              <a:gd name="connsiteY25" fmla="*/ 303356 h 1502868"/>
              <a:gd name="connsiteX26" fmla="*/ 731541 w 4035240"/>
              <a:gd name="connsiteY26" fmla="*/ 199023 h 1502868"/>
              <a:gd name="connsiteX27" fmla="*/ -158 w 4035240"/>
              <a:gd name="connsiteY27" fmla="*/ 199023 h 1502868"/>
              <a:gd name="connsiteX28" fmla="*/ -158 w 4035240"/>
              <a:gd name="connsiteY28" fmla="*/ 104175 h 1502868"/>
              <a:gd name="connsiteX29" fmla="*/ 731541 w 4035240"/>
              <a:gd name="connsiteY29" fmla="*/ 104175 h 1502868"/>
              <a:gd name="connsiteX30" fmla="*/ 731541 w 4035240"/>
              <a:gd name="connsiteY30" fmla="*/ -158 h 1502868"/>
              <a:gd name="connsiteX31" fmla="*/ -158 w 4035240"/>
              <a:gd name="connsiteY31" fmla="*/ -158 h 1502868"/>
              <a:gd name="connsiteX32" fmla="*/ 836070 w 4035240"/>
              <a:gd name="connsiteY32" fmla="*/ 1299261 h 1502868"/>
              <a:gd name="connsiteX33" fmla="*/ 1951389 w 4035240"/>
              <a:gd name="connsiteY33" fmla="*/ 1299261 h 1502868"/>
              <a:gd name="connsiteX34" fmla="*/ 1993390 w 4035240"/>
              <a:gd name="connsiteY34" fmla="*/ 1194928 h 1502868"/>
              <a:gd name="connsiteX35" fmla="*/ 836070 w 4035240"/>
              <a:gd name="connsiteY35" fmla="*/ 1194928 h 1502868"/>
              <a:gd name="connsiteX36" fmla="*/ 1864060 w 4035240"/>
              <a:gd name="connsiteY36" fmla="*/ 796566 h 1502868"/>
              <a:gd name="connsiteX37" fmla="*/ 1045127 w 4035240"/>
              <a:gd name="connsiteY37" fmla="*/ 796566 h 1502868"/>
              <a:gd name="connsiteX38" fmla="*/ 1045127 w 4035240"/>
              <a:gd name="connsiteY38" fmla="*/ 900899 h 1502868"/>
              <a:gd name="connsiteX39" fmla="*/ 1951293 w 4035240"/>
              <a:gd name="connsiteY39" fmla="*/ 900899 h 1502868"/>
              <a:gd name="connsiteX40" fmla="*/ 1864060 w 4035240"/>
              <a:gd name="connsiteY40" fmla="*/ 796566 h 1502868"/>
              <a:gd name="connsiteX41" fmla="*/ 1045127 w 4035240"/>
              <a:gd name="connsiteY41" fmla="*/ 597385 h 1502868"/>
              <a:gd name="connsiteX42" fmla="*/ 1045127 w 4035240"/>
              <a:gd name="connsiteY42" fmla="*/ 701718 h 1502868"/>
              <a:gd name="connsiteX43" fmla="*/ 1864060 w 4035240"/>
              <a:gd name="connsiteY43" fmla="*/ 701718 h 1502868"/>
              <a:gd name="connsiteX44" fmla="*/ 1951293 w 4035240"/>
              <a:gd name="connsiteY44" fmla="*/ 597385 h 1502868"/>
              <a:gd name="connsiteX45" fmla="*/ 1951389 w 4035240"/>
              <a:gd name="connsiteY45" fmla="*/ 199023 h 1502868"/>
              <a:gd name="connsiteX46" fmla="*/ 836070 w 4035240"/>
              <a:gd name="connsiteY46" fmla="*/ 199023 h 1502868"/>
              <a:gd name="connsiteX47" fmla="*/ 836070 w 4035240"/>
              <a:gd name="connsiteY47" fmla="*/ 303356 h 1502868"/>
              <a:gd name="connsiteX48" fmla="*/ 1993390 w 4035240"/>
              <a:gd name="connsiteY48" fmla="*/ 303356 h 1502868"/>
              <a:gd name="connsiteX49" fmla="*/ 1951389 w 4035240"/>
              <a:gd name="connsiteY49" fmla="*/ 199023 h 1502868"/>
              <a:gd name="connsiteX50" fmla="*/ 1605779 w 4035240"/>
              <a:gd name="connsiteY50" fmla="*/ -158 h 1502868"/>
              <a:gd name="connsiteX51" fmla="*/ 836070 w 4035240"/>
              <a:gd name="connsiteY51" fmla="*/ -158 h 1502868"/>
              <a:gd name="connsiteX52" fmla="*/ 836070 w 4035240"/>
              <a:gd name="connsiteY52" fmla="*/ 104175 h 1502868"/>
              <a:gd name="connsiteX53" fmla="*/ 1874988 w 4035240"/>
              <a:gd name="connsiteY53" fmla="*/ 104175 h 1502868"/>
              <a:gd name="connsiteX54" fmla="*/ 1605779 w 4035240"/>
              <a:gd name="connsiteY54" fmla="*/ -158 h 1502868"/>
              <a:gd name="connsiteX55" fmla="*/ 1045127 w 4035240"/>
              <a:gd name="connsiteY55" fmla="*/ 502537 h 1502868"/>
              <a:gd name="connsiteX56" fmla="*/ 1358712 w 4035240"/>
              <a:gd name="connsiteY56" fmla="*/ 502537 h 1502868"/>
              <a:gd name="connsiteX57" fmla="*/ 1358712 w 4035240"/>
              <a:gd name="connsiteY57" fmla="*/ 398204 h 1502868"/>
              <a:gd name="connsiteX58" fmla="*/ 1045127 w 4035240"/>
              <a:gd name="connsiteY58" fmla="*/ 398204 h 1502868"/>
              <a:gd name="connsiteX59" fmla="*/ 1653292 w 4035240"/>
              <a:gd name="connsiteY59" fmla="*/ 502537 h 1502868"/>
              <a:gd name="connsiteX60" fmla="*/ 1990919 w 4035240"/>
              <a:gd name="connsiteY60" fmla="*/ 502537 h 1502868"/>
              <a:gd name="connsiteX61" fmla="*/ 2004888 w 4035240"/>
              <a:gd name="connsiteY61" fmla="*/ 398204 h 1502868"/>
              <a:gd name="connsiteX62" fmla="*/ 1653292 w 4035240"/>
              <a:gd name="connsiteY62" fmla="*/ 398204 h 1502868"/>
              <a:gd name="connsiteX63" fmla="*/ 1045127 w 4035240"/>
              <a:gd name="connsiteY63" fmla="*/ 1100080 h 1502868"/>
              <a:gd name="connsiteX64" fmla="*/ 1358712 w 4035240"/>
              <a:gd name="connsiteY64" fmla="*/ 1100080 h 1502868"/>
              <a:gd name="connsiteX65" fmla="*/ 1358712 w 4035240"/>
              <a:gd name="connsiteY65" fmla="*/ 995747 h 1502868"/>
              <a:gd name="connsiteX66" fmla="*/ 1045127 w 4035240"/>
              <a:gd name="connsiteY66" fmla="*/ 995747 h 1502868"/>
              <a:gd name="connsiteX67" fmla="*/ 1653292 w 4035240"/>
              <a:gd name="connsiteY67" fmla="*/ 995747 h 1502868"/>
              <a:gd name="connsiteX68" fmla="*/ 1653292 w 4035240"/>
              <a:gd name="connsiteY68" fmla="*/ 1100080 h 1502868"/>
              <a:gd name="connsiteX69" fmla="*/ 2004888 w 4035240"/>
              <a:gd name="connsiteY69" fmla="*/ 1100080 h 1502868"/>
              <a:gd name="connsiteX70" fmla="*/ 1990919 w 4035240"/>
              <a:gd name="connsiteY70" fmla="*/ 995747 h 1502868"/>
              <a:gd name="connsiteX71" fmla="*/ 836070 w 4035240"/>
              <a:gd name="connsiteY71" fmla="*/ 1498442 h 1502868"/>
              <a:gd name="connsiteX72" fmla="*/ 1605779 w 4035240"/>
              <a:gd name="connsiteY72" fmla="*/ 1498442 h 1502868"/>
              <a:gd name="connsiteX73" fmla="*/ 1874988 w 4035240"/>
              <a:gd name="connsiteY73" fmla="*/ 1394109 h 1502868"/>
              <a:gd name="connsiteX74" fmla="*/ 836070 w 4035240"/>
              <a:gd name="connsiteY74" fmla="*/ 1394109 h 1502868"/>
              <a:gd name="connsiteX75" fmla="*/ 2926639 w 4035240"/>
              <a:gd name="connsiteY75" fmla="*/ 1498442 h 1502868"/>
              <a:gd name="connsiteX76" fmla="*/ 2962939 w 4035240"/>
              <a:gd name="connsiteY76" fmla="*/ 1394109 h 1502868"/>
              <a:gd name="connsiteX77" fmla="*/ 2890339 w 4035240"/>
              <a:gd name="connsiteY77" fmla="*/ 1394109 h 1502868"/>
              <a:gd name="connsiteX78" fmla="*/ 2856985 w 4035240"/>
              <a:gd name="connsiteY78" fmla="*/ 1299261 h 1502868"/>
              <a:gd name="connsiteX79" fmla="*/ 2996293 w 4035240"/>
              <a:gd name="connsiteY79" fmla="*/ 1299261 h 1502868"/>
              <a:gd name="connsiteX80" fmla="*/ 3033068 w 4035240"/>
              <a:gd name="connsiteY80" fmla="*/ 1194928 h 1502868"/>
              <a:gd name="connsiteX81" fmla="*/ 2820210 w 4035240"/>
              <a:gd name="connsiteY81" fmla="*/ 1194928 h 1502868"/>
              <a:gd name="connsiteX82" fmla="*/ 2786856 w 4035240"/>
              <a:gd name="connsiteY82" fmla="*/ 1100080 h 1502868"/>
              <a:gd name="connsiteX83" fmla="*/ 3066422 w 4035240"/>
              <a:gd name="connsiteY83" fmla="*/ 1100080 h 1502868"/>
              <a:gd name="connsiteX84" fmla="*/ 3103102 w 4035240"/>
              <a:gd name="connsiteY84" fmla="*/ 995747 h 1502868"/>
              <a:gd name="connsiteX85" fmla="*/ 2750176 w 4035240"/>
              <a:gd name="connsiteY85" fmla="*/ 995747 h 1502868"/>
              <a:gd name="connsiteX86" fmla="*/ 2716822 w 4035240"/>
              <a:gd name="connsiteY86" fmla="*/ 900899 h 1502868"/>
              <a:gd name="connsiteX87" fmla="*/ 3136456 w 4035240"/>
              <a:gd name="connsiteY87" fmla="*/ 900899 h 1502868"/>
              <a:gd name="connsiteX88" fmla="*/ 3173136 w 4035240"/>
              <a:gd name="connsiteY88" fmla="*/ 796566 h 1502868"/>
              <a:gd name="connsiteX89" fmla="*/ 2680142 w 4035240"/>
              <a:gd name="connsiteY89" fmla="*/ 796566 h 1502868"/>
              <a:gd name="connsiteX90" fmla="*/ 2299468 w 4035240"/>
              <a:gd name="connsiteY90" fmla="*/ 502537 h 1502868"/>
              <a:gd name="connsiteX91" fmla="*/ 2864207 w 4035240"/>
              <a:gd name="connsiteY91" fmla="*/ 502537 h 1502868"/>
              <a:gd name="connsiteX92" fmla="*/ 2827907 w 4035240"/>
              <a:gd name="connsiteY92" fmla="*/ 398204 h 1502868"/>
              <a:gd name="connsiteX93" fmla="*/ 2299468 w 4035240"/>
              <a:gd name="connsiteY93" fmla="*/ 398204 h 1502868"/>
              <a:gd name="connsiteX94" fmla="*/ 3058440 w 4035240"/>
              <a:gd name="connsiteY94" fmla="*/ 303356 h 1502868"/>
              <a:gd name="connsiteX95" fmla="*/ 3762867 w 4035240"/>
              <a:gd name="connsiteY95" fmla="*/ 303356 h 1502868"/>
              <a:gd name="connsiteX96" fmla="*/ 3762867 w 4035240"/>
              <a:gd name="connsiteY96" fmla="*/ 199023 h 1502868"/>
              <a:gd name="connsiteX97" fmla="*/ 3094835 w 4035240"/>
              <a:gd name="connsiteY97" fmla="*/ 199023 h 1502868"/>
              <a:gd name="connsiteX98" fmla="*/ 3164204 w 4035240"/>
              <a:gd name="connsiteY98" fmla="*/ -158 h 1502868"/>
              <a:gd name="connsiteX99" fmla="*/ 3127904 w 4035240"/>
              <a:gd name="connsiteY99" fmla="*/ 104175 h 1502868"/>
              <a:gd name="connsiteX100" fmla="*/ 3762867 w 4035240"/>
              <a:gd name="connsiteY100" fmla="*/ 104175 h 1502868"/>
              <a:gd name="connsiteX101" fmla="*/ 3762867 w 4035240"/>
              <a:gd name="connsiteY101" fmla="*/ -158 h 1502868"/>
              <a:gd name="connsiteX102" fmla="*/ 2090411 w 4035240"/>
              <a:gd name="connsiteY102" fmla="*/ 1498442 h 1502868"/>
              <a:gd name="connsiteX103" fmla="*/ 2613054 w 4035240"/>
              <a:gd name="connsiteY103" fmla="*/ 1498442 h 1502868"/>
              <a:gd name="connsiteX104" fmla="*/ 2613054 w 4035240"/>
              <a:gd name="connsiteY104" fmla="*/ 1394109 h 1502868"/>
              <a:gd name="connsiteX105" fmla="*/ 2090411 w 4035240"/>
              <a:gd name="connsiteY105" fmla="*/ 1394109 h 1502868"/>
              <a:gd name="connsiteX106" fmla="*/ 2090411 w 4035240"/>
              <a:gd name="connsiteY106" fmla="*/ 1299261 h 1502868"/>
              <a:gd name="connsiteX107" fmla="*/ 2613054 w 4035240"/>
              <a:gd name="connsiteY107" fmla="*/ 1299261 h 1502868"/>
              <a:gd name="connsiteX108" fmla="*/ 2613054 w 4035240"/>
              <a:gd name="connsiteY108" fmla="*/ 1194928 h 1502868"/>
              <a:gd name="connsiteX109" fmla="*/ 2090411 w 4035240"/>
              <a:gd name="connsiteY109" fmla="*/ 1194928 h 1502868"/>
              <a:gd name="connsiteX110" fmla="*/ 2299468 w 4035240"/>
              <a:gd name="connsiteY110" fmla="*/ 1100080 h 1502868"/>
              <a:gd name="connsiteX111" fmla="*/ 2613054 w 4035240"/>
              <a:gd name="connsiteY111" fmla="*/ 1100080 h 1502868"/>
              <a:gd name="connsiteX112" fmla="*/ 2613054 w 4035240"/>
              <a:gd name="connsiteY112" fmla="*/ 995747 h 1502868"/>
              <a:gd name="connsiteX113" fmla="*/ 2299468 w 4035240"/>
              <a:gd name="connsiteY113" fmla="*/ 995747 h 1502868"/>
              <a:gd name="connsiteX114" fmla="*/ 2299468 w 4035240"/>
              <a:gd name="connsiteY114" fmla="*/ 900899 h 1502868"/>
              <a:gd name="connsiteX115" fmla="*/ 2613054 w 4035240"/>
              <a:gd name="connsiteY115" fmla="*/ 900899 h 1502868"/>
              <a:gd name="connsiteX116" fmla="*/ 2613054 w 4035240"/>
              <a:gd name="connsiteY116" fmla="*/ 796566 h 1502868"/>
              <a:gd name="connsiteX117" fmla="*/ 2299468 w 4035240"/>
              <a:gd name="connsiteY117" fmla="*/ 796566 h 1502868"/>
              <a:gd name="connsiteX118" fmla="*/ 3553810 w 4035240"/>
              <a:gd name="connsiteY118" fmla="*/ 398204 h 1502868"/>
              <a:gd name="connsiteX119" fmla="*/ 3025371 w 4035240"/>
              <a:gd name="connsiteY119" fmla="*/ 398204 h 1502868"/>
              <a:gd name="connsiteX120" fmla="*/ 2989071 w 4035240"/>
              <a:gd name="connsiteY120" fmla="*/ 502537 h 1502868"/>
              <a:gd name="connsiteX121" fmla="*/ 3553810 w 4035240"/>
              <a:gd name="connsiteY121" fmla="*/ 502537 h 1502868"/>
              <a:gd name="connsiteX122" fmla="*/ 3240225 w 4035240"/>
              <a:gd name="connsiteY122" fmla="*/ 701718 h 1502868"/>
              <a:gd name="connsiteX123" fmla="*/ 3553810 w 4035240"/>
              <a:gd name="connsiteY123" fmla="*/ 701718 h 1502868"/>
              <a:gd name="connsiteX124" fmla="*/ 3553810 w 4035240"/>
              <a:gd name="connsiteY124" fmla="*/ 597385 h 1502868"/>
              <a:gd name="connsiteX125" fmla="*/ 2956002 w 4035240"/>
              <a:gd name="connsiteY125" fmla="*/ 597385 h 1502868"/>
              <a:gd name="connsiteX126" fmla="*/ 2926639 w 4035240"/>
              <a:gd name="connsiteY126" fmla="*/ 681705 h 1502868"/>
              <a:gd name="connsiteX127" fmla="*/ 2897276 w 4035240"/>
              <a:gd name="connsiteY127" fmla="*/ 597385 h 1502868"/>
              <a:gd name="connsiteX128" fmla="*/ 2299468 w 4035240"/>
              <a:gd name="connsiteY128" fmla="*/ 597385 h 1502868"/>
              <a:gd name="connsiteX129" fmla="*/ 2299468 w 4035240"/>
              <a:gd name="connsiteY129" fmla="*/ 701718 h 1502868"/>
              <a:gd name="connsiteX130" fmla="*/ 2613054 w 4035240"/>
              <a:gd name="connsiteY130" fmla="*/ 701718 h 1502868"/>
              <a:gd name="connsiteX131" fmla="*/ 2613054 w 4035240"/>
              <a:gd name="connsiteY131" fmla="*/ 605827 h 1502868"/>
              <a:gd name="connsiteX132" fmla="*/ 2646788 w 4035240"/>
              <a:gd name="connsiteY132" fmla="*/ 701718 h 1502868"/>
              <a:gd name="connsiteX133" fmla="*/ 3206491 w 4035240"/>
              <a:gd name="connsiteY133" fmla="*/ 701718 h 1502868"/>
              <a:gd name="connsiteX134" fmla="*/ 3240225 w 4035240"/>
              <a:gd name="connsiteY134" fmla="*/ 605827 h 1502868"/>
              <a:gd name="connsiteX135" fmla="*/ 3553810 w 4035240"/>
              <a:gd name="connsiteY135" fmla="*/ 796566 h 1502868"/>
              <a:gd name="connsiteX136" fmla="*/ 3240225 w 4035240"/>
              <a:gd name="connsiteY136" fmla="*/ 796566 h 1502868"/>
              <a:gd name="connsiteX137" fmla="*/ 3240225 w 4035240"/>
              <a:gd name="connsiteY137" fmla="*/ 900899 h 1502868"/>
              <a:gd name="connsiteX138" fmla="*/ 3553810 w 4035240"/>
              <a:gd name="connsiteY138" fmla="*/ 900899 h 1502868"/>
              <a:gd name="connsiteX139" fmla="*/ 3240225 w 4035240"/>
              <a:gd name="connsiteY139" fmla="*/ 1100080 h 1502868"/>
              <a:gd name="connsiteX140" fmla="*/ 3553810 w 4035240"/>
              <a:gd name="connsiteY140" fmla="*/ 1100080 h 1502868"/>
              <a:gd name="connsiteX141" fmla="*/ 3553810 w 4035240"/>
              <a:gd name="connsiteY141" fmla="*/ 995747 h 1502868"/>
              <a:gd name="connsiteX142" fmla="*/ 3240225 w 4035240"/>
              <a:gd name="connsiteY142" fmla="*/ 995747 h 1502868"/>
              <a:gd name="connsiteX143" fmla="*/ 3240225 w 4035240"/>
              <a:gd name="connsiteY143" fmla="*/ 1299261 h 1502868"/>
              <a:gd name="connsiteX144" fmla="*/ 3762867 w 4035240"/>
              <a:gd name="connsiteY144" fmla="*/ 1299261 h 1502868"/>
              <a:gd name="connsiteX145" fmla="*/ 3762867 w 4035240"/>
              <a:gd name="connsiteY145" fmla="*/ 1194928 h 1502868"/>
              <a:gd name="connsiteX146" fmla="*/ 3240225 w 4035240"/>
              <a:gd name="connsiteY146" fmla="*/ 1194928 h 1502868"/>
              <a:gd name="connsiteX147" fmla="*/ 3240225 w 4035240"/>
              <a:gd name="connsiteY147" fmla="*/ 1498442 h 1502868"/>
              <a:gd name="connsiteX148" fmla="*/ 3762867 w 4035240"/>
              <a:gd name="connsiteY148" fmla="*/ 1498442 h 1502868"/>
              <a:gd name="connsiteX149" fmla="*/ 3762867 w 4035240"/>
              <a:gd name="connsiteY149" fmla="*/ 1394109 h 1502868"/>
              <a:gd name="connsiteX150" fmla="*/ 3240225 w 4035240"/>
              <a:gd name="connsiteY150" fmla="*/ 1394109 h 1502868"/>
              <a:gd name="connsiteX151" fmla="*/ 2794838 w 4035240"/>
              <a:gd name="connsiteY151" fmla="*/ 303356 h 1502868"/>
              <a:gd name="connsiteX152" fmla="*/ 2758443 w 4035240"/>
              <a:gd name="connsiteY152" fmla="*/ 199023 h 1502868"/>
              <a:gd name="connsiteX153" fmla="*/ 2090411 w 4035240"/>
              <a:gd name="connsiteY153" fmla="*/ 199023 h 1502868"/>
              <a:gd name="connsiteX154" fmla="*/ 2090411 w 4035240"/>
              <a:gd name="connsiteY154" fmla="*/ 303356 h 1502868"/>
              <a:gd name="connsiteX155" fmla="*/ 2725469 w 4035240"/>
              <a:gd name="connsiteY155" fmla="*/ 104175 h 1502868"/>
              <a:gd name="connsiteX156" fmla="*/ 2689075 w 4035240"/>
              <a:gd name="connsiteY156" fmla="*/ -158 h 1502868"/>
              <a:gd name="connsiteX157" fmla="*/ 2090411 w 4035240"/>
              <a:gd name="connsiteY157" fmla="*/ -158 h 1502868"/>
              <a:gd name="connsiteX158" fmla="*/ 2090411 w 4035240"/>
              <a:gd name="connsiteY158" fmla="*/ 104175 h 1502868"/>
              <a:gd name="connsiteX159" fmla="*/ 3875283 w 4035240"/>
              <a:gd name="connsiteY159" fmla="*/ 1420572 h 1502868"/>
              <a:gd name="connsiteX160" fmla="*/ 3957540 w 4035240"/>
              <a:gd name="connsiteY160" fmla="*/ 1343211 h 1502868"/>
              <a:gd name="connsiteX161" fmla="*/ 4035046 w 4035240"/>
              <a:gd name="connsiteY161" fmla="*/ 1425315 h 1502868"/>
              <a:gd name="connsiteX162" fmla="*/ 3955105 w 4035240"/>
              <a:gd name="connsiteY162" fmla="*/ 1502711 h 1502868"/>
              <a:gd name="connsiteX163" fmla="*/ 3875445 w 4035240"/>
              <a:gd name="connsiteY163" fmla="*/ 1422311 h 1502868"/>
              <a:gd name="connsiteX164" fmla="*/ 3875474 w 4035240"/>
              <a:gd name="connsiteY164" fmla="*/ 1420572 h 1502868"/>
              <a:gd name="connsiteX165" fmla="*/ 4016206 w 4035240"/>
              <a:gd name="connsiteY165" fmla="*/ 1425789 h 1502868"/>
              <a:gd name="connsiteX166" fmla="*/ 4016206 w 4035240"/>
              <a:gd name="connsiteY166" fmla="*/ 1415450 h 1502868"/>
              <a:gd name="connsiteX167" fmla="*/ 3952743 w 4035240"/>
              <a:gd name="connsiteY167" fmla="*/ 1356915 h 1502868"/>
              <a:gd name="connsiteX168" fmla="*/ 3894098 w 4035240"/>
              <a:gd name="connsiteY168" fmla="*/ 1415450 h 1502868"/>
              <a:gd name="connsiteX169" fmla="*/ 3894098 w 4035240"/>
              <a:gd name="connsiteY169" fmla="*/ 1425789 h 1502868"/>
              <a:gd name="connsiteX170" fmla="*/ 3957561 w 4035240"/>
              <a:gd name="connsiteY170" fmla="*/ 1484324 h 1502868"/>
              <a:gd name="connsiteX171" fmla="*/ 4016206 w 4035240"/>
              <a:gd name="connsiteY171" fmla="*/ 1425789 h 1502868"/>
              <a:gd name="connsiteX172" fmla="*/ 3943416 w 4035240"/>
              <a:gd name="connsiteY172" fmla="*/ 1462874 h 1502868"/>
              <a:gd name="connsiteX173" fmla="*/ 3923081 w 4035240"/>
              <a:gd name="connsiteY173" fmla="*/ 1462874 h 1502868"/>
              <a:gd name="connsiteX174" fmla="*/ 3923081 w 4035240"/>
              <a:gd name="connsiteY174" fmla="*/ 1379598 h 1502868"/>
              <a:gd name="connsiteX175" fmla="*/ 3961091 w 4035240"/>
              <a:gd name="connsiteY175" fmla="*/ 1379598 h 1502868"/>
              <a:gd name="connsiteX176" fmla="*/ 3989418 w 4035240"/>
              <a:gd name="connsiteY176" fmla="*/ 1401360 h 1502868"/>
              <a:gd name="connsiteX177" fmla="*/ 3989599 w 4035240"/>
              <a:gd name="connsiteY177" fmla="*/ 1405871 h 1502868"/>
              <a:gd name="connsiteX178" fmla="*/ 3974489 w 4035240"/>
              <a:gd name="connsiteY178" fmla="*/ 1431005 h 1502868"/>
              <a:gd name="connsiteX179" fmla="*/ 3993495 w 4035240"/>
              <a:gd name="connsiteY179" fmla="*/ 1462874 h 1502868"/>
              <a:gd name="connsiteX180" fmla="*/ 3971164 w 4035240"/>
              <a:gd name="connsiteY180" fmla="*/ 1462874 h 1502868"/>
              <a:gd name="connsiteX181" fmla="*/ 3955580 w 4035240"/>
              <a:gd name="connsiteY181" fmla="*/ 1434420 h 1502868"/>
              <a:gd name="connsiteX182" fmla="*/ 3943416 w 4035240"/>
              <a:gd name="connsiteY182" fmla="*/ 1434420 h 1502868"/>
              <a:gd name="connsiteX183" fmla="*/ 3958620 w 4035240"/>
              <a:gd name="connsiteY183" fmla="*/ 1419055 h 1502868"/>
              <a:gd name="connsiteX184" fmla="*/ 3968123 w 4035240"/>
              <a:gd name="connsiteY184" fmla="*/ 1410234 h 1502868"/>
              <a:gd name="connsiteX185" fmla="*/ 3968123 w 4035240"/>
              <a:gd name="connsiteY185" fmla="*/ 1404258 h 1502868"/>
              <a:gd name="connsiteX186" fmla="*/ 3958620 w 4035240"/>
              <a:gd name="connsiteY186" fmla="*/ 1395532 h 1502868"/>
              <a:gd name="connsiteX187" fmla="*/ 3943416 w 4035240"/>
              <a:gd name="connsiteY187" fmla="*/ 1395532 h 1502868"/>
              <a:gd name="connsiteX188" fmla="*/ 3943416 w 4035240"/>
              <a:gd name="connsiteY188" fmla="*/ 1419055 h 150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4035240" h="1502868">
                <a:moveTo>
                  <a:pt x="-158" y="1394109"/>
                </a:moveTo>
                <a:lnTo>
                  <a:pt x="731541" y="1394109"/>
                </a:lnTo>
                <a:lnTo>
                  <a:pt x="731541" y="1498442"/>
                </a:lnTo>
                <a:lnTo>
                  <a:pt x="-158" y="1498442"/>
                </a:lnTo>
                <a:close/>
                <a:moveTo>
                  <a:pt x="-158" y="1299261"/>
                </a:moveTo>
                <a:lnTo>
                  <a:pt x="731541" y="1299261"/>
                </a:lnTo>
                <a:lnTo>
                  <a:pt x="731541" y="1194928"/>
                </a:lnTo>
                <a:lnTo>
                  <a:pt x="-158" y="1194928"/>
                </a:lnTo>
                <a:close/>
                <a:moveTo>
                  <a:pt x="208899" y="1100080"/>
                </a:moveTo>
                <a:lnTo>
                  <a:pt x="522484" y="1100080"/>
                </a:lnTo>
                <a:lnTo>
                  <a:pt x="522484" y="995747"/>
                </a:lnTo>
                <a:lnTo>
                  <a:pt x="208899" y="995747"/>
                </a:lnTo>
                <a:close/>
                <a:moveTo>
                  <a:pt x="208899" y="900899"/>
                </a:moveTo>
                <a:lnTo>
                  <a:pt x="522484" y="900899"/>
                </a:lnTo>
                <a:lnTo>
                  <a:pt x="522484" y="796566"/>
                </a:lnTo>
                <a:lnTo>
                  <a:pt x="208899" y="796566"/>
                </a:lnTo>
                <a:close/>
                <a:moveTo>
                  <a:pt x="208899" y="701718"/>
                </a:moveTo>
                <a:lnTo>
                  <a:pt x="522484" y="701718"/>
                </a:lnTo>
                <a:lnTo>
                  <a:pt x="522484" y="597385"/>
                </a:lnTo>
                <a:lnTo>
                  <a:pt x="208899" y="597385"/>
                </a:lnTo>
                <a:close/>
                <a:moveTo>
                  <a:pt x="522484" y="398204"/>
                </a:moveTo>
                <a:lnTo>
                  <a:pt x="208899" y="398204"/>
                </a:lnTo>
                <a:lnTo>
                  <a:pt x="208899" y="502537"/>
                </a:lnTo>
                <a:lnTo>
                  <a:pt x="522484" y="502537"/>
                </a:lnTo>
                <a:close/>
                <a:moveTo>
                  <a:pt x="-158" y="303356"/>
                </a:moveTo>
                <a:lnTo>
                  <a:pt x="731541" y="303356"/>
                </a:lnTo>
                <a:lnTo>
                  <a:pt x="731541" y="199023"/>
                </a:lnTo>
                <a:lnTo>
                  <a:pt x="-158" y="199023"/>
                </a:lnTo>
                <a:close/>
                <a:moveTo>
                  <a:pt x="-158" y="104175"/>
                </a:moveTo>
                <a:lnTo>
                  <a:pt x="731541" y="104175"/>
                </a:lnTo>
                <a:lnTo>
                  <a:pt x="731541" y="-158"/>
                </a:lnTo>
                <a:lnTo>
                  <a:pt x="-158" y="-158"/>
                </a:lnTo>
                <a:close/>
                <a:moveTo>
                  <a:pt x="836070" y="1299261"/>
                </a:moveTo>
                <a:lnTo>
                  <a:pt x="1951389" y="1299261"/>
                </a:lnTo>
                <a:cubicBezTo>
                  <a:pt x="1970288" y="1266654"/>
                  <a:pt x="1984432" y="1231523"/>
                  <a:pt x="1993390" y="1194928"/>
                </a:cubicBezTo>
                <a:lnTo>
                  <a:pt x="836070" y="1194928"/>
                </a:lnTo>
                <a:close/>
                <a:moveTo>
                  <a:pt x="1864060" y="796566"/>
                </a:moveTo>
                <a:lnTo>
                  <a:pt x="1045127" y="796566"/>
                </a:lnTo>
                <a:lnTo>
                  <a:pt x="1045127" y="900899"/>
                </a:lnTo>
                <a:lnTo>
                  <a:pt x="1951293" y="900899"/>
                </a:lnTo>
                <a:cubicBezTo>
                  <a:pt x="1928348" y="861440"/>
                  <a:pt x="1898850" y="826160"/>
                  <a:pt x="1864060" y="796566"/>
                </a:cubicBezTo>
                <a:close/>
                <a:moveTo>
                  <a:pt x="1045127" y="597385"/>
                </a:moveTo>
                <a:lnTo>
                  <a:pt x="1045127" y="701718"/>
                </a:lnTo>
                <a:lnTo>
                  <a:pt x="1864060" y="701718"/>
                </a:lnTo>
                <a:cubicBezTo>
                  <a:pt x="1898850" y="672125"/>
                  <a:pt x="1928348" y="636845"/>
                  <a:pt x="1951293" y="597385"/>
                </a:cubicBezTo>
                <a:close/>
                <a:moveTo>
                  <a:pt x="1951389" y="199023"/>
                </a:moveTo>
                <a:lnTo>
                  <a:pt x="836070" y="199023"/>
                </a:lnTo>
                <a:lnTo>
                  <a:pt x="836070" y="303356"/>
                </a:lnTo>
                <a:lnTo>
                  <a:pt x="1993390" y="303356"/>
                </a:lnTo>
                <a:cubicBezTo>
                  <a:pt x="1984432" y="266762"/>
                  <a:pt x="1970289" y="231630"/>
                  <a:pt x="1951389" y="199023"/>
                </a:cubicBezTo>
                <a:close/>
                <a:moveTo>
                  <a:pt x="1605779" y="-158"/>
                </a:moveTo>
                <a:lnTo>
                  <a:pt x="836070" y="-158"/>
                </a:lnTo>
                <a:lnTo>
                  <a:pt x="836070" y="104175"/>
                </a:lnTo>
                <a:lnTo>
                  <a:pt x="1874988" y="104175"/>
                </a:lnTo>
                <a:cubicBezTo>
                  <a:pt x="1801525" y="36948"/>
                  <a:pt x="1705445" y="-288"/>
                  <a:pt x="1605779" y="-158"/>
                </a:cubicBezTo>
                <a:close/>
                <a:moveTo>
                  <a:pt x="1045127" y="502537"/>
                </a:moveTo>
                <a:lnTo>
                  <a:pt x="1358712" y="502537"/>
                </a:lnTo>
                <a:lnTo>
                  <a:pt x="1358712" y="398204"/>
                </a:lnTo>
                <a:lnTo>
                  <a:pt x="1045127" y="398204"/>
                </a:lnTo>
                <a:close/>
                <a:moveTo>
                  <a:pt x="1653292" y="502537"/>
                </a:moveTo>
                <a:lnTo>
                  <a:pt x="1990919" y="502537"/>
                </a:lnTo>
                <a:cubicBezTo>
                  <a:pt x="2000179" y="468529"/>
                  <a:pt x="2004876" y="433446"/>
                  <a:pt x="2004888" y="398204"/>
                </a:cubicBezTo>
                <a:lnTo>
                  <a:pt x="1653292" y="398204"/>
                </a:lnTo>
                <a:close/>
                <a:moveTo>
                  <a:pt x="1045127" y="1100080"/>
                </a:moveTo>
                <a:lnTo>
                  <a:pt x="1358712" y="1100080"/>
                </a:lnTo>
                <a:lnTo>
                  <a:pt x="1358712" y="995747"/>
                </a:lnTo>
                <a:lnTo>
                  <a:pt x="1045127" y="995747"/>
                </a:lnTo>
                <a:close/>
                <a:moveTo>
                  <a:pt x="1653292" y="995747"/>
                </a:moveTo>
                <a:lnTo>
                  <a:pt x="1653292" y="1100080"/>
                </a:lnTo>
                <a:lnTo>
                  <a:pt x="2004888" y="1100080"/>
                </a:lnTo>
                <a:cubicBezTo>
                  <a:pt x="2004876" y="1064839"/>
                  <a:pt x="2000179" y="1029755"/>
                  <a:pt x="1990919" y="995747"/>
                </a:cubicBezTo>
                <a:close/>
                <a:moveTo>
                  <a:pt x="836070" y="1498442"/>
                </a:moveTo>
                <a:lnTo>
                  <a:pt x="1605779" y="1498442"/>
                </a:lnTo>
                <a:cubicBezTo>
                  <a:pt x="1705471" y="1498712"/>
                  <a:pt x="1801600" y="1461457"/>
                  <a:pt x="1874988" y="1394109"/>
                </a:cubicBezTo>
                <a:lnTo>
                  <a:pt x="836070" y="1394109"/>
                </a:lnTo>
                <a:close/>
                <a:moveTo>
                  <a:pt x="2926639" y="1498442"/>
                </a:moveTo>
                <a:lnTo>
                  <a:pt x="2962939" y="1394109"/>
                </a:lnTo>
                <a:lnTo>
                  <a:pt x="2890339" y="1394109"/>
                </a:lnTo>
                <a:close/>
                <a:moveTo>
                  <a:pt x="2856985" y="1299261"/>
                </a:moveTo>
                <a:lnTo>
                  <a:pt x="2996293" y="1299261"/>
                </a:lnTo>
                <a:lnTo>
                  <a:pt x="3033068" y="1194928"/>
                </a:lnTo>
                <a:lnTo>
                  <a:pt x="2820210" y="1194928"/>
                </a:lnTo>
                <a:close/>
                <a:moveTo>
                  <a:pt x="2786856" y="1100080"/>
                </a:moveTo>
                <a:lnTo>
                  <a:pt x="3066422" y="1100080"/>
                </a:lnTo>
                <a:lnTo>
                  <a:pt x="3103102" y="995747"/>
                </a:lnTo>
                <a:lnTo>
                  <a:pt x="2750176" y="995747"/>
                </a:lnTo>
                <a:close/>
                <a:moveTo>
                  <a:pt x="2716822" y="900899"/>
                </a:moveTo>
                <a:lnTo>
                  <a:pt x="3136456" y="900899"/>
                </a:lnTo>
                <a:lnTo>
                  <a:pt x="3173136" y="796566"/>
                </a:lnTo>
                <a:lnTo>
                  <a:pt x="2680142" y="796566"/>
                </a:lnTo>
                <a:close/>
                <a:moveTo>
                  <a:pt x="2299468" y="502537"/>
                </a:moveTo>
                <a:lnTo>
                  <a:pt x="2864207" y="502537"/>
                </a:lnTo>
                <a:lnTo>
                  <a:pt x="2827907" y="398204"/>
                </a:lnTo>
                <a:lnTo>
                  <a:pt x="2299468" y="398204"/>
                </a:lnTo>
                <a:close/>
                <a:moveTo>
                  <a:pt x="3058440" y="303356"/>
                </a:moveTo>
                <a:lnTo>
                  <a:pt x="3762867" y="303356"/>
                </a:lnTo>
                <a:lnTo>
                  <a:pt x="3762867" y="199023"/>
                </a:lnTo>
                <a:lnTo>
                  <a:pt x="3094835" y="199023"/>
                </a:lnTo>
                <a:close/>
                <a:moveTo>
                  <a:pt x="3164204" y="-158"/>
                </a:moveTo>
                <a:lnTo>
                  <a:pt x="3127904" y="104175"/>
                </a:lnTo>
                <a:lnTo>
                  <a:pt x="3762867" y="104175"/>
                </a:lnTo>
                <a:lnTo>
                  <a:pt x="3762867" y="-158"/>
                </a:lnTo>
                <a:close/>
                <a:moveTo>
                  <a:pt x="2090411" y="1498442"/>
                </a:moveTo>
                <a:lnTo>
                  <a:pt x="2613054" y="1498442"/>
                </a:lnTo>
                <a:lnTo>
                  <a:pt x="2613054" y="1394109"/>
                </a:lnTo>
                <a:lnTo>
                  <a:pt x="2090411" y="1394109"/>
                </a:lnTo>
                <a:close/>
                <a:moveTo>
                  <a:pt x="2090411" y="1299261"/>
                </a:moveTo>
                <a:lnTo>
                  <a:pt x="2613054" y="1299261"/>
                </a:lnTo>
                <a:lnTo>
                  <a:pt x="2613054" y="1194928"/>
                </a:lnTo>
                <a:lnTo>
                  <a:pt x="2090411" y="1194928"/>
                </a:lnTo>
                <a:close/>
                <a:moveTo>
                  <a:pt x="2299468" y="1100080"/>
                </a:moveTo>
                <a:lnTo>
                  <a:pt x="2613054" y="1100080"/>
                </a:lnTo>
                <a:lnTo>
                  <a:pt x="2613054" y="995747"/>
                </a:lnTo>
                <a:lnTo>
                  <a:pt x="2299468" y="995747"/>
                </a:lnTo>
                <a:close/>
                <a:moveTo>
                  <a:pt x="2299468" y="900899"/>
                </a:moveTo>
                <a:lnTo>
                  <a:pt x="2613054" y="900899"/>
                </a:lnTo>
                <a:lnTo>
                  <a:pt x="2613054" y="796566"/>
                </a:lnTo>
                <a:lnTo>
                  <a:pt x="2299468" y="796566"/>
                </a:lnTo>
                <a:close/>
                <a:moveTo>
                  <a:pt x="3553810" y="398204"/>
                </a:moveTo>
                <a:lnTo>
                  <a:pt x="3025371" y="398204"/>
                </a:lnTo>
                <a:lnTo>
                  <a:pt x="2989071" y="502537"/>
                </a:lnTo>
                <a:lnTo>
                  <a:pt x="3553810" y="502537"/>
                </a:lnTo>
                <a:close/>
                <a:moveTo>
                  <a:pt x="3240225" y="701718"/>
                </a:moveTo>
                <a:lnTo>
                  <a:pt x="3553810" y="701718"/>
                </a:lnTo>
                <a:lnTo>
                  <a:pt x="3553810" y="597385"/>
                </a:lnTo>
                <a:lnTo>
                  <a:pt x="2956002" y="597385"/>
                </a:lnTo>
                <a:lnTo>
                  <a:pt x="2926639" y="681705"/>
                </a:lnTo>
                <a:lnTo>
                  <a:pt x="2897276" y="597385"/>
                </a:lnTo>
                <a:lnTo>
                  <a:pt x="2299468" y="597385"/>
                </a:lnTo>
                <a:lnTo>
                  <a:pt x="2299468" y="701718"/>
                </a:lnTo>
                <a:lnTo>
                  <a:pt x="2613054" y="701718"/>
                </a:lnTo>
                <a:lnTo>
                  <a:pt x="2613054" y="605827"/>
                </a:lnTo>
                <a:lnTo>
                  <a:pt x="2646788" y="701718"/>
                </a:lnTo>
                <a:lnTo>
                  <a:pt x="3206491" y="701718"/>
                </a:lnTo>
                <a:lnTo>
                  <a:pt x="3240225" y="605827"/>
                </a:lnTo>
                <a:close/>
                <a:moveTo>
                  <a:pt x="3553810" y="796566"/>
                </a:moveTo>
                <a:lnTo>
                  <a:pt x="3240225" y="796566"/>
                </a:lnTo>
                <a:lnTo>
                  <a:pt x="3240225" y="900899"/>
                </a:lnTo>
                <a:lnTo>
                  <a:pt x="3553810" y="900899"/>
                </a:lnTo>
                <a:close/>
                <a:moveTo>
                  <a:pt x="3240225" y="1100080"/>
                </a:moveTo>
                <a:lnTo>
                  <a:pt x="3553810" y="1100080"/>
                </a:lnTo>
                <a:lnTo>
                  <a:pt x="3553810" y="995747"/>
                </a:lnTo>
                <a:lnTo>
                  <a:pt x="3240225" y="995747"/>
                </a:lnTo>
                <a:close/>
                <a:moveTo>
                  <a:pt x="3240225" y="1299261"/>
                </a:moveTo>
                <a:lnTo>
                  <a:pt x="3762867" y="1299261"/>
                </a:lnTo>
                <a:lnTo>
                  <a:pt x="3762867" y="1194928"/>
                </a:lnTo>
                <a:lnTo>
                  <a:pt x="3240225" y="1194928"/>
                </a:lnTo>
                <a:close/>
                <a:moveTo>
                  <a:pt x="3240225" y="1498442"/>
                </a:moveTo>
                <a:lnTo>
                  <a:pt x="3762867" y="1498442"/>
                </a:lnTo>
                <a:lnTo>
                  <a:pt x="3762867" y="1394109"/>
                </a:lnTo>
                <a:lnTo>
                  <a:pt x="3240225" y="1394109"/>
                </a:lnTo>
                <a:close/>
                <a:moveTo>
                  <a:pt x="2794838" y="303356"/>
                </a:moveTo>
                <a:lnTo>
                  <a:pt x="2758443" y="199023"/>
                </a:lnTo>
                <a:lnTo>
                  <a:pt x="2090411" y="199023"/>
                </a:lnTo>
                <a:lnTo>
                  <a:pt x="2090411" y="303356"/>
                </a:lnTo>
                <a:close/>
                <a:moveTo>
                  <a:pt x="2725469" y="104175"/>
                </a:moveTo>
                <a:lnTo>
                  <a:pt x="2689075" y="-158"/>
                </a:lnTo>
                <a:lnTo>
                  <a:pt x="2090411" y="-158"/>
                </a:lnTo>
                <a:lnTo>
                  <a:pt x="2090411" y="104175"/>
                </a:lnTo>
                <a:close/>
                <a:moveTo>
                  <a:pt x="3875283" y="1420572"/>
                </a:moveTo>
                <a:cubicBezTo>
                  <a:pt x="3876595" y="1376537"/>
                  <a:pt x="3913423" y="1341902"/>
                  <a:pt x="3957540" y="1343211"/>
                </a:cubicBezTo>
                <a:cubicBezTo>
                  <a:pt x="4001657" y="1344521"/>
                  <a:pt x="4036358" y="1381280"/>
                  <a:pt x="4035046" y="1425315"/>
                </a:cubicBezTo>
                <a:cubicBezTo>
                  <a:pt x="4033761" y="1468450"/>
                  <a:pt x="3998340" y="1502743"/>
                  <a:pt x="3955105" y="1502711"/>
                </a:cubicBezTo>
                <a:cubicBezTo>
                  <a:pt x="3910864" y="1502465"/>
                  <a:pt x="3875199" y="1466469"/>
                  <a:pt x="3875445" y="1422311"/>
                </a:cubicBezTo>
                <a:cubicBezTo>
                  <a:pt x="3875449" y="1421731"/>
                  <a:pt x="3875458" y="1421152"/>
                  <a:pt x="3875474" y="1420572"/>
                </a:cubicBezTo>
                <a:close/>
                <a:moveTo>
                  <a:pt x="4016206" y="1425789"/>
                </a:moveTo>
                <a:lnTo>
                  <a:pt x="4016206" y="1415450"/>
                </a:lnTo>
                <a:cubicBezTo>
                  <a:pt x="4014875" y="1381794"/>
                  <a:pt x="3986462" y="1355587"/>
                  <a:pt x="3952743" y="1356915"/>
                </a:cubicBezTo>
                <a:cubicBezTo>
                  <a:pt x="3920889" y="1358170"/>
                  <a:pt x="3895355" y="1383656"/>
                  <a:pt x="3894098" y="1415450"/>
                </a:cubicBezTo>
                <a:lnTo>
                  <a:pt x="3894098" y="1425789"/>
                </a:lnTo>
                <a:cubicBezTo>
                  <a:pt x="3895428" y="1459445"/>
                  <a:pt x="3923842" y="1485652"/>
                  <a:pt x="3957561" y="1484324"/>
                </a:cubicBezTo>
                <a:cubicBezTo>
                  <a:pt x="3989415" y="1483070"/>
                  <a:pt x="4014949" y="1457583"/>
                  <a:pt x="4016206" y="1425789"/>
                </a:cubicBezTo>
                <a:close/>
                <a:moveTo>
                  <a:pt x="3943416" y="1462874"/>
                </a:moveTo>
                <a:lnTo>
                  <a:pt x="3923081" y="1462874"/>
                </a:lnTo>
                <a:lnTo>
                  <a:pt x="3923081" y="1379598"/>
                </a:lnTo>
                <a:lnTo>
                  <a:pt x="3961091" y="1379598"/>
                </a:lnTo>
                <a:cubicBezTo>
                  <a:pt x="3974934" y="1377799"/>
                  <a:pt x="3987617" y="1387543"/>
                  <a:pt x="3989418" y="1401360"/>
                </a:cubicBezTo>
                <a:cubicBezTo>
                  <a:pt x="3989613" y="1402855"/>
                  <a:pt x="3989674" y="1404365"/>
                  <a:pt x="3989599" y="1405871"/>
                </a:cubicBezTo>
                <a:cubicBezTo>
                  <a:pt x="3990607" y="1416644"/>
                  <a:pt x="3984488" y="1426824"/>
                  <a:pt x="3974489" y="1431005"/>
                </a:cubicBezTo>
                <a:lnTo>
                  <a:pt x="3993495" y="1462874"/>
                </a:lnTo>
                <a:lnTo>
                  <a:pt x="3971164" y="1462874"/>
                </a:lnTo>
                <a:lnTo>
                  <a:pt x="3955580" y="1434420"/>
                </a:lnTo>
                <a:lnTo>
                  <a:pt x="3943416" y="1434420"/>
                </a:lnTo>
                <a:close/>
                <a:moveTo>
                  <a:pt x="3958620" y="1419055"/>
                </a:moveTo>
                <a:cubicBezTo>
                  <a:pt x="3964987" y="1419055"/>
                  <a:pt x="3968123" y="1416209"/>
                  <a:pt x="3968123" y="1410234"/>
                </a:cubicBezTo>
                <a:lnTo>
                  <a:pt x="3968123" y="1404258"/>
                </a:lnTo>
                <a:cubicBezTo>
                  <a:pt x="3968123" y="1398283"/>
                  <a:pt x="3964512" y="1395532"/>
                  <a:pt x="3958620" y="1395532"/>
                </a:cubicBezTo>
                <a:lnTo>
                  <a:pt x="3943416" y="1395532"/>
                </a:lnTo>
                <a:lnTo>
                  <a:pt x="3943416" y="1419055"/>
                </a:lnTo>
                <a:close/>
              </a:path>
            </a:pathLst>
          </a:custGeom>
          <a:solidFill>
            <a:schemeClr val="tx1"/>
          </a:solidFill>
          <a:ln w="9503" cap="flat">
            <a:noFill/>
            <a:prstDash val="solid"/>
            <a:miter/>
          </a:ln>
        </p:spPr>
        <p:txBody>
          <a:bodyPr rtlCol="0" anchor="ctr"/>
          <a:lstStyle/>
          <a:p>
            <a:endParaRPr lang="ja-JP" altLang="en-US" sz="2799"/>
          </a:p>
        </p:txBody>
      </p:sp>
      <p:sp>
        <p:nvSpPr>
          <p:cNvPr id="10" name="タイトル 2">
            <a:extLst>
              <a:ext uri="{FF2B5EF4-FFF2-40B4-BE49-F238E27FC236}">
                <a16:creationId xmlns:a16="http://schemas.microsoft.com/office/drawing/2014/main" id="{0D098FF8-714A-CC75-2F7E-9D0ACBE1D541}"/>
              </a:ext>
            </a:extLst>
          </p:cNvPr>
          <p:cNvSpPr>
            <a:spLocks noGrp="1"/>
          </p:cNvSpPr>
          <p:nvPr>
            <p:ph type="title" hasCustomPrompt="1"/>
          </p:nvPr>
        </p:nvSpPr>
        <p:spPr>
          <a:xfrm>
            <a:off x="292608" y="768096"/>
            <a:ext cx="5522976" cy="4288536"/>
          </a:xfrm>
        </p:spPr>
        <p:txBody>
          <a:bodyPr/>
          <a:lstStyle>
            <a:lvl1pPr>
              <a:defRPr sz="3999"/>
            </a:lvl1pPr>
          </a:lstStyle>
          <a:p>
            <a:r>
              <a:rPr kumimoji="1" lang="ja-JP" altLang="en-US" dirty="0"/>
              <a:t>タイトル</a:t>
            </a:r>
            <a:r>
              <a:rPr kumimoji="1" lang="en-US" altLang="ja-JP" dirty="0"/>
              <a:t>, </a:t>
            </a:r>
            <a:r>
              <a:rPr kumimoji="1" lang="ja-JP" altLang="en-US" dirty="0"/>
              <a:t>最大</a:t>
            </a:r>
            <a:r>
              <a:rPr kumimoji="1" lang="en-US" altLang="ja-JP" dirty="0"/>
              <a:t> 4</a:t>
            </a:r>
            <a:r>
              <a:rPr kumimoji="1" lang="ja-JP" altLang="en-US" dirty="0"/>
              <a:t>行</a:t>
            </a:r>
            <a:r>
              <a:rPr kumimoji="1" lang="en-US" altLang="ja-JP" dirty="0"/>
              <a:t>,</a:t>
            </a:r>
            <a:br>
              <a:rPr kumimoji="1" lang="en-US" altLang="ja-JP" dirty="0"/>
            </a:br>
            <a:r>
              <a:rPr kumimoji="1" lang="ja-JP" altLang="en-US" dirty="0"/>
              <a:t>英語は最初のみ大文字</a:t>
            </a:r>
            <a:r>
              <a:rPr kumimoji="1" lang="en-US" altLang="ja-JP" dirty="0"/>
              <a:t> (Sentence case)</a:t>
            </a:r>
            <a:endParaRPr kumimoji="1" lang="ja-JP" altLang="en-US" dirty="0"/>
          </a:p>
        </p:txBody>
      </p:sp>
      <p:sp>
        <p:nvSpPr>
          <p:cNvPr id="9" name="テキスト プレースホルダー 4">
            <a:extLst>
              <a:ext uri="{FF2B5EF4-FFF2-40B4-BE49-F238E27FC236}">
                <a16:creationId xmlns:a16="http://schemas.microsoft.com/office/drawing/2014/main" id="{74C089DD-5C10-45ED-B831-5D8FCC7E51C3}"/>
              </a:ext>
            </a:extLst>
          </p:cNvPr>
          <p:cNvSpPr>
            <a:spLocks noGrp="1"/>
          </p:cNvSpPr>
          <p:nvPr>
            <p:ph type="body" sz="quarter" idx="16" hasCustomPrompt="1"/>
          </p:nvPr>
        </p:nvSpPr>
        <p:spPr>
          <a:xfrm>
            <a:off x="292608" y="299198"/>
            <a:ext cx="5522976" cy="365760"/>
          </a:xfrm>
        </p:spPr>
        <p:txBody>
          <a:bodyPr anchor="t"/>
          <a:lstStyle>
            <a:lvl1pPr>
              <a:defRPr sz="1400" b="0" i="0">
                <a:latin typeface="+mn-lt"/>
                <a:ea typeface="+mn-ea"/>
              </a:defRPr>
            </a:lvl1pPr>
          </a:lstStyle>
          <a:p>
            <a:pPr lvl="0"/>
            <a:r>
              <a:rPr kumimoji="1" lang="en-US" altLang="ja-JP" dirty="0"/>
              <a:t>1</a:t>
            </a:r>
            <a:r>
              <a:rPr kumimoji="1" lang="ja-JP" altLang="en-US"/>
              <a:t>行以内</a:t>
            </a:r>
            <a:r>
              <a:rPr kumimoji="1" lang="en-US" altLang="ja-JP" dirty="0"/>
              <a:t>, </a:t>
            </a:r>
            <a:r>
              <a:rPr kumimoji="1" lang="ja-JP" altLang="en-US"/>
              <a:t>フォーカス・プロダクト</a:t>
            </a:r>
            <a:r>
              <a:rPr kumimoji="1" lang="en-US" altLang="ja-JP" dirty="0"/>
              <a:t> </a:t>
            </a:r>
            <a:r>
              <a:rPr kumimoji="1" lang="ja-JP" altLang="en-US"/>
              <a:t>、ドメイン名、イベント名等</a:t>
            </a:r>
          </a:p>
        </p:txBody>
      </p:sp>
    </p:spTree>
    <p:extLst>
      <p:ext uri="{BB962C8B-B14F-4D97-AF65-F5344CB8AC3E}">
        <p14:creationId xmlns:p14="http://schemas.microsoft.com/office/powerpoint/2010/main" val="75452163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56C94991-4A2A-1140-890A-10CD7F6A00F7}"/>
              </a:ext>
            </a:extLst>
          </p:cNvPr>
          <p:cNvSpPr>
            <a:spLocks noGrp="1"/>
          </p:cNvSpPr>
          <p:nvPr>
            <p:ph type="body" sz="quarter" idx="13"/>
          </p:nvPr>
        </p:nvSpPr>
        <p:spPr>
          <a:xfrm>
            <a:off x="309600" y="304802"/>
            <a:ext cx="11576304" cy="550863"/>
          </a:xfrm>
        </p:spPr>
        <p:txBody>
          <a:bodyPr/>
          <a:lstStyle>
            <a:lvl1pPr>
              <a:spcBef>
                <a:spcPts val="0"/>
              </a:spcBef>
              <a:spcAft>
                <a:spcPts val="0"/>
              </a:spcAft>
              <a:defRPr sz="2000">
                <a:solidFill>
                  <a:schemeClr val="tx1"/>
                </a:solidFill>
                <a:latin typeface="+mj-ea"/>
                <a:ea typeface="+mj-ea"/>
              </a:defRPr>
            </a:lvl1pPr>
          </a:lstStyle>
          <a:p>
            <a:pPr lvl="0"/>
            <a:r>
              <a:rPr lang="ja-JP" altLang="en-US"/>
              <a:t>マスター テキストの書式設定</a:t>
            </a:r>
          </a:p>
        </p:txBody>
      </p:sp>
      <p:sp>
        <p:nvSpPr>
          <p:cNvPr id="2" name="タイトル 1">
            <a:extLst>
              <a:ext uri="{FF2B5EF4-FFF2-40B4-BE49-F238E27FC236}">
                <a16:creationId xmlns:a16="http://schemas.microsoft.com/office/drawing/2014/main" id="{3D25C85F-4116-2847-BED3-74A67964629C}"/>
              </a:ext>
            </a:extLst>
          </p:cNvPr>
          <p:cNvSpPr>
            <a:spLocks noGrp="1"/>
          </p:cNvSpPr>
          <p:nvPr>
            <p:ph type="title"/>
          </p:nvPr>
        </p:nvSpPr>
        <p:spPr>
          <a:xfrm>
            <a:off x="309600" y="864000"/>
            <a:ext cx="11576304" cy="1700784"/>
          </a:xfrm>
        </p:spPr>
        <p:txBody>
          <a:bodyPr/>
          <a:lstStyle>
            <a:lvl1pPr>
              <a:spcBef>
                <a:spcPts val="0"/>
              </a:spcBef>
              <a:spcAft>
                <a:spcPts val="0"/>
              </a:spcAft>
              <a:defRPr sz="3200">
                <a:solidFill>
                  <a:srgbClr val="002D9C"/>
                </a:solidFill>
                <a:latin typeface="+mj-ea"/>
                <a:ea typeface="+mj-ea"/>
              </a:defRPr>
            </a:lvl1pPr>
          </a:lstStyle>
          <a:p>
            <a:r>
              <a:rPr kumimoji="1" lang="ja-JP" altLang="en-US"/>
              <a:t>マスター タイトルの書式設定</a:t>
            </a:r>
          </a:p>
        </p:txBody>
      </p:sp>
      <p:sp>
        <p:nvSpPr>
          <p:cNvPr id="6" name="グラフィックス 8">
            <a:extLst>
              <a:ext uri="{FF2B5EF4-FFF2-40B4-BE49-F238E27FC236}">
                <a16:creationId xmlns:a16="http://schemas.microsoft.com/office/drawing/2014/main" id="{6917D96C-DE1D-4356-E8A1-A2B2A7EAE855}"/>
              </a:ext>
            </a:extLst>
          </p:cNvPr>
          <p:cNvSpPr>
            <a:spLocks noChangeAspect="1"/>
          </p:cNvSpPr>
          <p:nvPr userDrawn="1"/>
        </p:nvSpPr>
        <p:spPr>
          <a:xfrm>
            <a:off x="11191754" y="6274119"/>
            <a:ext cx="743551" cy="274320"/>
          </a:xfrm>
          <a:custGeom>
            <a:avLst/>
            <a:gdLst>
              <a:gd name="connsiteX0" fmla="*/ -158 w 4035240"/>
              <a:gd name="connsiteY0" fmla="*/ 1394109 h 1502868"/>
              <a:gd name="connsiteX1" fmla="*/ 731541 w 4035240"/>
              <a:gd name="connsiteY1" fmla="*/ 1394109 h 1502868"/>
              <a:gd name="connsiteX2" fmla="*/ 731541 w 4035240"/>
              <a:gd name="connsiteY2" fmla="*/ 1498442 h 1502868"/>
              <a:gd name="connsiteX3" fmla="*/ -158 w 4035240"/>
              <a:gd name="connsiteY3" fmla="*/ 1498442 h 1502868"/>
              <a:gd name="connsiteX4" fmla="*/ -158 w 4035240"/>
              <a:gd name="connsiteY4" fmla="*/ 1299261 h 1502868"/>
              <a:gd name="connsiteX5" fmla="*/ 731541 w 4035240"/>
              <a:gd name="connsiteY5" fmla="*/ 1299261 h 1502868"/>
              <a:gd name="connsiteX6" fmla="*/ 731541 w 4035240"/>
              <a:gd name="connsiteY6" fmla="*/ 1194928 h 1502868"/>
              <a:gd name="connsiteX7" fmla="*/ -158 w 4035240"/>
              <a:gd name="connsiteY7" fmla="*/ 1194928 h 1502868"/>
              <a:gd name="connsiteX8" fmla="*/ 208899 w 4035240"/>
              <a:gd name="connsiteY8" fmla="*/ 1100080 h 1502868"/>
              <a:gd name="connsiteX9" fmla="*/ 522484 w 4035240"/>
              <a:gd name="connsiteY9" fmla="*/ 1100080 h 1502868"/>
              <a:gd name="connsiteX10" fmla="*/ 522484 w 4035240"/>
              <a:gd name="connsiteY10" fmla="*/ 995747 h 1502868"/>
              <a:gd name="connsiteX11" fmla="*/ 208899 w 4035240"/>
              <a:gd name="connsiteY11" fmla="*/ 995747 h 1502868"/>
              <a:gd name="connsiteX12" fmla="*/ 208899 w 4035240"/>
              <a:gd name="connsiteY12" fmla="*/ 900899 h 1502868"/>
              <a:gd name="connsiteX13" fmla="*/ 522484 w 4035240"/>
              <a:gd name="connsiteY13" fmla="*/ 900899 h 1502868"/>
              <a:gd name="connsiteX14" fmla="*/ 522484 w 4035240"/>
              <a:gd name="connsiteY14" fmla="*/ 796566 h 1502868"/>
              <a:gd name="connsiteX15" fmla="*/ 208899 w 4035240"/>
              <a:gd name="connsiteY15" fmla="*/ 796566 h 1502868"/>
              <a:gd name="connsiteX16" fmla="*/ 208899 w 4035240"/>
              <a:gd name="connsiteY16" fmla="*/ 701718 h 1502868"/>
              <a:gd name="connsiteX17" fmla="*/ 522484 w 4035240"/>
              <a:gd name="connsiteY17" fmla="*/ 701718 h 1502868"/>
              <a:gd name="connsiteX18" fmla="*/ 522484 w 4035240"/>
              <a:gd name="connsiteY18" fmla="*/ 597385 h 1502868"/>
              <a:gd name="connsiteX19" fmla="*/ 208899 w 4035240"/>
              <a:gd name="connsiteY19" fmla="*/ 597385 h 1502868"/>
              <a:gd name="connsiteX20" fmla="*/ 522484 w 4035240"/>
              <a:gd name="connsiteY20" fmla="*/ 398204 h 1502868"/>
              <a:gd name="connsiteX21" fmla="*/ 208899 w 4035240"/>
              <a:gd name="connsiteY21" fmla="*/ 398204 h 1502868"/>
              <a:gd name="connsiteX22" fmla="*/ 208899 w 4035240"/>
              <a:gd name="connsiteY22" fmla="*/ 502537 h 1502868"/>
              <a:gd name="connsiteX23" fmla="*/ 522484 w 4035240"/>
              <a:gd name="connsiteY23" fmla="*/ 502537 h 1502868"/>
              <a:gd name="connsiteX24" fmla="*/ -158 w 4035240"/>
              <a:gd name="connsiteY24" fmla="*/ 303356 h 1502868"/>
              <a:gd name="connsiteX25" fmla="*/ 731541 w 4035240"/>
              <a:gd name="connsiteY25" fmla="*/ 303356 h 1502868"/>
              <a:gd name="connsiteX26" fmla="*/ 731541 w 4035240"/>
              <a:gd name="connsiteY26" fmla="*/ 199023 h 1502868"/>
              <a:gd name="connsiteX27" fmla="*/ -158 w 4035240"/>
              <a:gd name="connsiteY27" fmla="*/ 199023 h 1502868"/>
              <a:gd name="connsiteX28" fmla="*/ -158 w 4035240"/>
              <a:gd name="connsiteY28" fmla="*/ 104175 h 1502868"/>
              <a:gd name="connsiteX29" fmla="*/ 731541 w 4035240"/>
              <a:gd name="connsiteY29" fmla="*/ 104175 h 1502868"/>
              <a:gd name="connsiteX30" fmla="*/ 731541 w 4035240"/>
              <a:gd name="connsiteY30" fmla="*/ -158 h 1502868"/>
              <a:gd name="connsiteX31" fmla="*/ -158 w 4035240"/>
              <a:gd name="connsiteY31" fmla="*/ -158 h 1502868"/>
              <a:gd name="connsiteX32" fmla="*/ 836070 w 4035240"/>
              <a:gd name="connsiteY32" fmla="*/ 1299261 h 1502868"/>
              <a:gd name="connsiteX33" fmla="*/ 1951389 w 4035240"/>
              <a:gd name="connsiteY33" fmla="*/ 1299261 h 1502868"/>
              <a:gd name="connsiteX34" fmla="*/ 1993390 w 4035240"/>
              <a:gd name="connsiteY34" fmla="*/ 1194928 h 1502868"/>
              <a:gd name="connsiteX35" fmla="*/ 836070 w 4035240"/>
              <a:gd name="connsiteY35" fmla="*/ 1194928 h 1502868"/>
              <a:gd name="connsiteX36" fmla="*/ 1864060 w 4035240"/>
              <a:gd name="connsiteY36" fmla="*/ 796566 h 1502868"/>
              <a:gd name="connsiteX37" fmla="*/ 1045127 w 4035240"/>
              <a:gd name="connsiteY37" fmla="*/ 796566 h 1502868"/>
              <a:gd name="connsiteX38" fmla="*/ 1045127 w 4035240"/>
              <a:gd name="connsiteY38" fmla="*/ 900899 h 1502868"/>
              <a:gd name="connsiteX39" fmla="*/ 1951293 w 4035240"/>
              <a:gd name="connsiteY39" fmla="*/ 900899 h 1502868"/>
              <a:gd name="connsiteX40" fmla="*/ 1864060 w 4035240"/>
              <a:gd name="connsiteY40" fmla="*/ 796566 h 1502868"/>
              <a:gd name="connsiteX41" fmla="*/ 1045127 w 4035240"/>
              <a:gd name="connsiteY41" fmla="*/ 597385 h 1502868"/>
              <a:gd name="connsiteX42" fmla="*/ 1045127 w 4035240"/>
              <a:gd name="connsiteY42" fmla="*/ 701718 h 1502868"/>
              <a:gd name="connsiteX43" fmla="*/ 1864060 w 4035240"/>
              <a:gd name="connsiteY43" fmla="*/ 701718 h 1502868"/>
              <a:gd name="connsiteX44" fmla="*/ 1951293 w 4035240"/>
              <a:gd name="connsiteY44" fmla="*/ 597385 h 1502868"/>
              <a:gd name="connsiteX45" fmla="*/ 1951389 w 4035240"/>
              <a:gd name="connsiteY45" fmla="*/ 199023 h 1502868"/>
              <a:gd name="connsiteX46" fmla="*/ 836070 w 4035240"/>
              <a:gd name="connsiteY46" fmla="*/ 199023 h 1502868"/>
              <a:gd name="connsiteX47" fmla="*/ 836070 w 4035240"/>
              <a:gd name="connsiteY47" fmla="*/ 303356 h 1502868"/>
              <a:gd name="connsiteX48" fmla="*/ 1993390 w 4035240"/>
              <a:gd name="connsiteY48" fmla="*/ 303356 h 1502868"/>
              <a:gd name="connsiteX49" fmla="*/ 1951389 w 4035240"/>
              <a:gd name="connsiteY49" fmla="*/ 199023 h 1502868"/>
              <a:gd name="connsiteX50" fmla="*/ 1605779 w 4035240"/>
              <a:gd name="connsiteY50" fmla="*/ -158 h 1502868"/>
              <a:gd name="connsiteX51" fmla="*/ 836070 w 4035240"/>
              <a:gd name="connsiteY51" fmla="*/ -158 h 1502868"/>
              <a:gd name="connsiteX52" fmla="*/ 836070 w 4035240"/>
              <a:gd name="connsiteY52" fmla="*/ 104175 h 1502868"/>
              <a:gd name="connsiteX53" fmla="*/ 1874988 w 4035240"/>
              <a:gd name="connsiteY53" fmla="*/ 104175 h 1502868"/>
              <a:gd name="connsiteX54" fmla="*/ 1605779 w 4035240"/>
              <a:gd name="connsiteY54" fmla="*/ -158 h 1502868"/>
              <a:gd name="connsiteX55" fmla="*/ 1045127 w 4035240"/>
              <a:gd name="connsiteY55" fmla="*/ 502537 h 1502868"/>
              <a:gd name="connsiteX56" fmla="*/ 1358712 w 4035240"/>
              <a:gd name="connsiteY56" fmla="*/ 502537 h 1502868"/>
              <a:gd name="connsiteX57" fmla="*/ 1358712 w 4035240"/>
              <a:gd name="connsiteY57" fmla="*/ 398204 h 1502868"/>
              <a:gd name="connsiteX58" fmla="*/ 1045127 w 4035240"/>
              <a:gd name="connsiteY58" fmla="*/ 398204 h 1502868"/>
              <a:gd name="connsiteX59" fmla="*/ 1653292 w 4035240"/>
              <a:gd name="connsiteY59" fmla="*/ 502537 h 1502868"/>
              <a:gd name="connsiteX60" fmla="*/ 1990919 w 4035240"/>
              <a:gd name="connsiteY60" fmla="*/ 502537 h 1502868"/>
              <a:gd name="connsiteX61" fmla="*/ 2004888 w 4035240"/>
              <a:gd name="connsiteY61" fmla="*/ 398204 h 1502868"/>
              <a:gd name="connsiteX62" fmla="*/ 1653292 w 4035240"/>
              <a:gd name="connsiteY62" fmla="*/ 398204 h 1502868"/>
              <a:gd name="connsiteX63" fmla="*/ 1045127 w 4035240"/>
              <a:gd name="connsiteY63" fmla="*/ 1100080 h 1502868"/>
              <a:gd name="connsiteX64" fmla="*/ 1358712 w 4035240"/>
              <a:gd name="connsiteY64" fmla="*/ 1100080 h 1502868"/>
              <a:gd name="connsiteX65" fmla="*/ 1358712 w 4035240"/>
              <a:gd name="connsiteY65" fmla="*/ 995747 h 1502868"/>
              <a:gd name="connsiteX66" fmla="*/ 1045127 w 4035240"/>
              <a:gd name="connsiteY66" fmla="*/ 995747 h 1502868"/>
              <a:gd name="connsiteX67" fmla="*/ 1653292 w 4035240"/>
              <a:gd name="connsiteY67" fmla="*/ 995747 h 1502868"/>
              <a:gd name="connsiteX68" fmla="*/ 1653292 w 4035240"/>
              <a:gd name="connsiteY68" fmla="*/ 1100080 h 1502868"/>
              <a:gd name="connsiteX69" fmla="*/ 2004888 w 4035240"/>
              <a:gd name="connsiteY69" fmla="*/ 1100080 h 1502868"/>
              <a:gd name="connsiteX70" fmla="*/ 1990919 w 4035240"/>
              <a:gd name="connsiteY70" fmla="*/ 995747 h 1502868"/>
              <a:gd name="connsiteX71" fmla="*/ 836070 w 4035240"/>
              <a:gd name="connsiteY71" fmla="*/ 1498442 h 1502868"/>
              <a:gd name="connsiteX72" fmla="*/ 1605779 w 4035240"/>
              <a:gd name="connsiteY72" fmla="*/ 1498442 h 1502868"/>
              <a:gd name="connsiteX73" fmla="*/ 1874988 w 4035240"/>
              <a:gd name="connsiteY73" fmla="*/ 1394109 h 1502868"/>
              <a:gd name="connsiteX74" fmla="*/ 836070 w 4035240"/>
              <a:gd name="connsiteY74" fmla="*/ 1394109 h 1502868"/>
              <a:gd name="connsiteX75" fmla="*/ 2926639 w 4035240"/>
              <a:gd name="connsiteY75" fmla="*/ 1498442 h 1502868"/>
              <a:gd name="connsiteX76" fmla="*/ 2962939 w 4035240"/>
              <a:gd name="connsiteY76" fmla="*/ 1394109 h 1502868"/>
              <a:gd name="connsiteX77" fmla="*/ 2890339 w 4035240"/>
              <a:gd name="connsiteY77" fmla="*/ 1394109 h 1502868"/>
              <a:gd name="connsiteX78" fmla="*/ 2856985 w 4035240"/>
              <a:gd name="connsiteY78" fmla="*/ 1299261 h 1502868"/>
              <a:gd name="connsiteX79" fmla="*/ 2996293 w 4035240"/>
              <a:gd name="connsiteY79" fmla="*/ 1299261 h 1502868"/>
              <a:gd name="connsiteX80" fmla="*/ 3033068 w 4035240"/>
              <a:gd name="connsiteY80" fmla="*/ 1194928 h 1502868"/>
              <a:gd name="connsiteX81" fmla="*/ 2820210 w 4035240"/>
              <a:gd name="connsiteY81" fmla="*/ 1194928 h 1502868"/>
              <a:gd name="connsiteX82" fmla="*/ 2786856 w 4035240"/>
              <a:gd name="connsiteY82" fmla="*/ 1100080 h 1502868"/>
              <a:gd name="connsiteX83" fmla="*/ 3066422 w 4035240"/>
              <a:gd name="connsiteY83" fmla="*/ 1100080 h 1502868"/>
              <a:gd name="connsiteX84" fmla="*/ 3103102 w 4035240"/>
              <a:gd name="connsiteY84" fmla="*/ 995747 h 1502868"/>
              <a:gd name="connsiteX85" fmla="*/ 2750176 w 4035240"/>
              <a:gd name="connsiteY85" fmla="*/ 995747 h 1502868"/>
              <a:gd name="connsiteX86" fmla="*/ 2716822 w 4035240"/>
              <a:gd name="connsiteY86" fmla="*/ 900899 h 1502868"/>
              <a:gd name="connsiteX87" fmla="*/ 3136456 w 4035240"/>
              <a:gd name="connsiteY87" fmla="*/ 900899 h 1502868"/>
              <a:gd name="connsiteX88" fmla="*/ 3173136 w 4035240"/>
              <a:gd name="connsiteY88" fmla="*/ 796566 h 1502868"/>
              <a:gd name="connsiteX89" fmla="*/ 2680142 w 4035240"/>
              <a:gd name="connsiteY89" fmla="*/ 796566 h 1502868"/>
              <a:gd name="connsiteX90" fmla="*/ 2299468 w 4035240"/>
              <a:gd name="connsiteY90" fmla="*/ 502537 h 1502868"/>
              <a:gd name="connsiteX91" fmla="*/ 2864207 w 4035240"/>
              <a:gd name="connsiteY91" fmla="*/ 502537 h 1502868"/>
              <a:gd name="connsiteX92" fmla="*/ 2827907 w 4035240"/>
              <a:gd name="connsiteY92" fmla="*/ 398204 h 1502868"/>
              <a:gd name="connsiteX93" fmla="*/ 2299468 w 4035240"/>
              <a:gd name="connsiteY93" fmla="*/ 398204 h 1502868"/>
              <a:gd name="connsiteX94" fmla="*/ 3058440 w 4035240"/>
              <a:gd name="connsiteY94" fmla="*/ 303356 h 1502868"/>
              <a:gd name="connsiteX95" fmla="*/ 3762867 w 4035240"/>
              <a:gd name="connsiteY95" fmla="*/ 303356 h 1502868"/>
              <a:gd name="connsiteX96" fmla="*/ 3762867 w 4035240"/>
              <a:gd name="connsiteY96" fmla="*/ 199023 h 1502868"/>
              <a:gd name="connsiteX97" fmla="*/ 3094835 w 4035240"/>
              <a:gd name="connsiteY97" fmla="*/ 199023 h 1502868"/>
              <a:gd name="connsiteX98" fmla="*/ 3164204 w 4035240"/>
              <a:gd name="connsiteY98" fmla="*/ -158 h 1502868"/>
              <a:gd name="connsiteX99" fmla="*/ 3127904 w 4035240"/>
              <a:gd name="connsiteY99" fmla="*/ 104175 h 1502868"/>
              <a:gd name="connsiteX100" fmla="*/ 3762867 w 4035240"/>
              <a:gd name="connsiteY100" fmla="*/ 104175 h 1502868"/>
              <a:gd name="connsiteX101" fmla="*/ 3762867 w 4035240"/>
              <a:gd name="connsiteY101" fmla="*/ -158 h 1502868"/>
              <a:gd name="connsiteX102" fmla="*/ 2090411 w 4035240"/>
              <a:gd name="connsiteY102" fmla="*/ 1498442 h 1502868"/>
              <a:gd name="connsiteX103" fmla="*/ 2613054 w 4035240"/>
              <a:gd name="connsiteY103" fmla="*/ 1498442 h 1502868"/>
              <a:gd name="connsiteX104" fmla="*/ 2613054 w 4035240"/>
              <a:gd name="connsiteY104" fmla="*/ 1394109 h 1502868"/>
              <a:gd name="connsiteX105" fmla="*/ 2090411 w 4035240"/>
              <a:gd name="connsiteY105" fmla="*/ 1394109 h 1502868"/>
              <a:gd name="connsiteX106" fmla="*/ 2090411 w 4035240"/>
              <a:gd name="connsiteY106" fmla="*/ 1299261 h 1502868"/>
              <a:gd name="connsiteX107" fmla="*/ 2613054 w 4035240"/>
              <a:gd name="connsiteY107" fmla="*/ 1299261 h 1502868"/>
              <a:gd name="connsiteX108" fmla="*/ 2613054 w 4035240"/>
              <a:gd name="connsiteY108" fmla="*/ 1194928 h 1502868"/>
              <a:gd name="connsiteX109" fmla="*/ 2090411 w 4035240"/>
              <a:gd name="connsiteY109" fmla="*/ 1194928 h 1502868"/>
              <a:gd name="connsiteX110" fmla="*/ 2299468 w 4035240"/>
              <a:gd name="connsiteY110" fmla="*/ 1100080 h 1502868"/>
              <a:gd name="connsiteX111" fmla="*/ 2613054 w 4035240"/>
              <a:gd name="connsiteY111" fmla="*/ 1100080 h 1502868"/>
              <a:gd name="connsiteX112" fmla="*/ 2613054 w 4035240"/>
              <a:gd name="connsiteY112" fmla="*/ 995747 h 1502868"/>
              <a:gd name="connsiteX113" fmla="*/ 2299468 w 4035240"/>
              <a:gd name="connsiteY113" fmla="*/ 995747 h 1502868"/>
              <a:gd name="connsiteX114" fmla="*/ 2299468 w 4035240"/>
              <a:gd name="connsiteY114" fmla="*/ 900899 h 1502868"/>
              <a:gd name="connsiteX115" fmla="*/ 2613054 w 4035240"/>
              <a:gd name="connsiteY115" fmla="*/ 900899 h 1502868"/>
              <a:gd name="connsiteX116" fmla="*/ 2613054 w 4035240"/>
              <a:gd name="connsiteY116" fmla="*/ 796566 h 1502868"/>
              <a:gd name="connsiteX117" fmla="*/ 2299468 w 4035240"/>
              <a:gd name="connsiteY117" fmla="*/ 796566 h 1502868"/>
              <a:gd name="connsiteX118" fmla="*/ 3553810 w 4035240"/>
              <a:gd name="connsiteY118" fmla="*/ 398204 h 1502868"/>
              <a:gd name="connsiteX119" fmla="*/ 3025371 w 4035240"/>
              <a:gd name="connsiteY119" fmla="*/ 398204 h 1502868"/>
              <a:gd name="connsiteX120" fmla="*/ 2989071 w 4035240"/>
              <a:gd name="connsiteY120" fmla="*/ 502537 h 1502868"/>
              <a:gd name="connsiteX121" fmla="*/ 3553810 w 4035240"/>
              <a:gd name="connsiteY121" fmla="*/ 502537 h 1502868"/>
              <a:gd name="connsiteX122" fmla="*/ 3240225 w 4035240"/>
              <a:gd name="connsiteY122" fmla="*/ 701718 h 1502868"/>
              <a:gd name="connsiteX123" fmla="*/ 3553810 w 4035240"/>
              <a:gd name="connsiteY123" fmla="*/ 701718 h 1502868"/>
              <a:gd name="connsiteX124" fmla="*/ 3553810 w 4035240"/>
              <a:gd name="connsiteY124" fmla="*/ 597385 h 1502868"/>
              <a:gd name="connsiteX125" fmla="*/ 2956002 w 4035240"/>
              <a:gd name="connsiteY125" fmla="*/ 597385 h 1502868"/>
              <a:gd name="connsiteX126" fmla="*/ 2926639 w 4035240"/>
              <a:gd name="connsiteY126" fmla="*/ 681705 h 1502868"/>
              <a:gd name="connsiteX127" fmla="*/ 2897276 w 4035240"/>
              <a:gd name="connsiteY127" fmla="*/ 597385 h 1502868"/>
              <a:gd name="connsiteX128" fmla="*/ 2299468 w 4035240"/>
              <a:gd name="connsiteY128" fmla="*/ 597385 h 1502868"/>
              <a:gd name="connsiteX129" fmla="*/ 2299468 w 4035240"/>
              <a:gd name="connsiteY129" fmla="*/ 701718 h 1502868"/>
              <a:gd name="connsiteX130" fmla="*/ 2613054 w 4035240"/>
              <a:gd name="connsiteY130" fmla="*/ 701718 h 1502868"/>
              <a:gd name="connsiteX131" fmla="*/ 2613054 w 4035240"/>
              <a:gd name="connsiteY131" fmla="*/ 605827 h 1502868"/>
              <a:gd name="connsiteX132" fmla="*/ 2646788 w 4035240"/>
              <a:gd name="connsiteY132" fmla="*/ 701718 h 1502868"/>
              <a:gd name="connsiteX133" fmla="*/ 3206491 w 4035240"/>
              <a:gd name="connsiteY133" fmla="*/ 701718 h 1502868"/>
              <a:gd name="connsiteX134" fmla="*/ 3240225 w 4035240"/>
              <a:gd name="connsiteY134" fmla="*/ 605827 h 1502868"/>
              <a:gd name="connsiteX135" fmla="*/ 3553810 w 4035240"/>
              <a:gd name="connsiteY135" fmla="*/ 796566 h 1502868"/>
              <a:gd name="connsiteX136" fmla="*/ 3240225 w 4035240"/>
              <a:gd name="connsiteY136" fmla="*/ 796566 h 1502868"/>
              <a:gd name="connsiteX137" fmla="*/ 3240225 w 4035240"/>
              <a:gd name="connsiteY137" fmla="*/ 900899 h 1502868"/>
              <a:gd name="connsiteX138" fmla="*/ 3553810 w 4035240"/>
              <a:gd name="connsiteY138" fmla="*/ 900899 h 1502868"/>
              <a:gd name="connsiteX139" fmla="*/ 3240225 w 4035240"/>
              <a:gd name="connsiteY139" fmla="*/ 1100080 h 1502868"/>
              <a:gd name="connsiteX140" fmla="*/ 3553810 w 4035240"/>
              <a:gd name="connsiteY140" fmla="*/ 1100080 h 1502868"/>
              <a:gd name="connsiteX141" fmla="*/ 3553810 w 4035240"/>
              <a:gd name="connsiteY141" fmla="*/ 995747 h 1502868"/>
              <a:gd name="connsiteX142" fmla="*/ 3240225 w 4035240"/>
              <a:gd name="connsiteY142" fmla="*/ 995747 h 1502868"/>
              <a:gd name="connsiteX143" fmla="*/ 3240225 w 4035240"/>
              <a:gd name="connsiteY143" fmla="*/ 1299261 h 1502868"/>
              <a:gd name="connsiteX144" fmla="*/ 3762867 w 4035240"/>
              <a:gd name="connsiteY144" fmla="*/ 1299261 h 1502868"/>
              <a:gd name="connsiteX145" fmla="*/ 3762867 w 4035240"/>
              <a:gd name="connsiteY145" fmla="*/ 1194928 h 1502868"/>
              <a:gd name="connsiteX146" fmla="*/ 3240225 w 4035240"/>
              <a:gd name="connsiteY146" fmla="*/ 1194928 h 1502868"/>
              <a:gd name="connsiteX147" fmla="*/ 3240225 w 4035240"/>
              <a:gd name="connsiteY147" fmla="*/ 1498442 h 1502868"/>
              <a:gd name="connsiteX148" fmla="*/ 3762867 w 4035240"/>
              <a:gd name="connsiteY148" fmla="*/ 1498442 h 1502868"/>
              <a:gd name="connsiteX149" fmla="*/ 3762867 w 4035240"/>
              <a:gd name="connsiteY149" fmla="*/ 1394109 h 1502868"/>
              <a:gd name="connsiteX150" fmla="*/ 3240225 w 4035240"/>
              <a:gd name="connsiteY150" fmla="*/ 1394109 h 1502868"/>
              <a:gd name="connsiteX151" fmla="*/ 2794838 w 4035240"/>
              <a:gd name="connsiteY151" fmla="*/ 303356 h 1502868"/>
              <a:gd name="connsiteX152" fmla="*/ 2758443 w 4035240"/>
              <a:gd name="connsiteY152" fmla="*/ 199023 h 1502868"/>
              <a:gd name="connsiteX153" fmla="*/ 2090411 w 4035240"/>
              <a:gd name="connsiteY153" fmla="*/ 199023 h 1502868"/>
              <a:gd name="connsiteX154" fmla="*/ 2090411 w 4035240"/>
              <a:gd name="connsiteY154" fmla="*/ 303356 h 1502868"/>
              <a:gd name="connsiteX155" fmla="*/ 2725469 w 4035240"/>
              <a:gd name="connsiteY155" fmla="*/ 104175 h 1502868"/>
              <a:gd name="connsiteX156" fmla="*/ 2689075 w 4035240"/>
              <a:gd name="connsiteY156" fmla="*/ -158 h 1502868"/>
              <a:gd name="connsiteX157" fmla="*/ 2090411 w 4035240"/>
              <a:gd name="connsiteY157" fmla="*/ -158 h 1502868"/>
              <a:gd name="connsiteX158" fmla="*/ 2090411 w 4035240"/>
              <a:gd name="connsiteY158" fmla="*/ 104175 h 1502868"/>
              <a:gd name="connsiteX159" fmla="*/ 3875283 w 4035240"/>
              <a:gd name="connsiteY159" fmla="*/ 1420572 h 1502868"/>
              <a:gd name="connsiteX160" fmla="*/ 3957540 w 4035240"/>
              <a:gd name="connsiteY160" fmla="*/ 1343211 h 1502868"/>
              <a:gd name="connsiteX161" fmla="*/ 4035046 w 4035240"/>
              <a:gd name="connsiteY161" fmla="*/ 1425315 h 1502868"/>
              <a:gd name="connsiteX162" fmla="*/ 3955105 w 4035240"/>
              <a:gd name="connsiteY162" fmla="*/ 1502711 h 1502868"/>
              <a:gd name="connsiteX163" fmla="*/ 3875445 w 4035240"/>
              <a:gd name="connsiteY163" fmla="*/ 1422311 h 1502868"/>
              <a:gd name="connsiteX164" fmla="*/ 3875474 w 4035240"/>
              <a:gd name="connsiteY164" fmla="*/ 1420572 h 1502868"/>
              <a:gd name="connsiteX165" fmla="*/ 4016206 w 4035240"/>
              <a:gd name="connsiteY165" fmla="*/ 1425789 h 1502868"/>
              <a:gd name="connsiteX166" fmla="*/ 4016206 w 4035240"/>
              <a:gd name="connsiteY166" fmla="*/ 1415450 h 1502868"/>
              <a:gd name="connsiteX167" fmla="*/ 3952743 w 4035240"/>
              <a:gd name="connsiteY167" fmla="*/ 1356915 h 1502868"/>
              <a:gd name="connsiteX168" fmla="*/ 3894098 w 4035240"/>
              <a:gd name="connsiteY168" fmla="*/ 1415450 h 1502868"/>
              <a:gd name="connsiteX169" fmla="*/ 3894098 w 4035240"/>
              <a:gd name="connsiteY169" fmla="*/ 1425789 h 1502868"/>
              <a:gd name="connsiteX170" fmla="*/ 3957561 w 4035240"/>
              <a:gd name="connsiteY170" fmla="*/ 1484324 h 1502868"/>
              <a:gd name="connsiteX171" fmla="*/ 4016206 w 4035240"/>
              <a:gd name="connsiteY171" fmla="*/ 1425789 h 1502868"/>
              <a:gd name="connsiteX172" fmla="*/ 3943416 w 4035240"/>
              <a:gd name="connsiteY172" fmla="*/ 1462874 h 1502868"/>
              <a:gd name="connsiteX173" fmla="*/ 3923081 w 4035240"/>
              <a:gd name="connsiteY173" fmla="*/ 1462874 h 1502868"/>
              <a:gd name="connsiteX174" fmla="*/ 3923081 w 4035240"/>
              <a:gd name="connsiteY174" fmla="*/ 1379598 h 1502868"/>
              <a:gd name="connsiteX175" fmla="*/ 3961091 w 4035240"/>
              <a:gd name="connsiteY175" fmla="*/ 1379598 h 1502868"/>
              <a:gd name="connsiteX176" fmla="*/ 3989418 w 4035240"/>
              <a:gd name="connsiteY176" fmla="*/ 1401360 h 1502868"/>
              <a:gd name="connsiteX177" fmla="*/ 3989599 w 4035240"/>
              <a:gd name="connsiteY177" fmla="*/ 1405871 h 1502868"/>
              <a:gd name="connsiteX178" fmla="*/ 3974489 w 4035240"/>
              <a:gd name="connsiteY178" fmla="*/ 1431005 h 1502868"/>
              <a:gd name="connsiteX179" fmla="*/ 3993495 w 4035240"/>
              <a:gd name="connsiteY179" fmla="*/ 1462874 h 1502868"/>
              <a:gd name="connsiteX180" fmla="*/ 3971164 w 4035240"/>
              <a:gd name="connsiteY180" fmla="*/ 1462874 h 1502868"/>
              <a:gd name="connsiteX181" fmla="*/ 3955580 w 4035240"/>
              <a:gd name="connsiteY181" fmla="*/ 1434420 h 1502868"/>
              <a:gd name="connsiteX182" fmla="*/ 3943416 w 4035240"/>
              <a:gd name="connsiteY182" fmla="*/ 1434420 h 1502868"/>
              <a:gd name="connsiteX183" fmla="*/ 3958620 w 4035240"/>
              <a:gd name="connsiteY183" fmla="*/ 1419055 h 1502868"/>
              <a:gd name="connsiteX184" fmla="*/ 3968123 w 4035240"/>
              <a:gd name="connsiteY184" fmla="*/ 1410234 h 1502868"/>
              <a:gd name="connsiteX185" fmla="*/ 3968123 w 4035240"/>
              <a:gd name="connsiteY185" fmla="*/ 1404258 h 1502868"/>
              <a:gd name="connsiteX186" fmla="*/ 3958620 w 4035240"/>
              <a:gd name="connsiteY186" fmla="*/ 1395532 h 1502868"/>
              <a:gd name="connsiteX187" fmla="*/ 3943416 w 4035240"/>
              <a:gd name="connsiteY187" fmla="*/ 1395532 h 1502868"/>
              <a:gd name="connsiteX188" fmla="*/ 3943416 w 4035240"/>
              <a:gd name="connsiteY188" fmla="*/ 1419055 h 150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4035240" h="1502868">
                <a:moveTo>
                  <a:pt x="-158" y="1394109"/>
                </a:moveTo>
                <a:lnTo>
                  <a:pt x="731541" y="1394109"/>
                </a:lnTo>
                <a:lnTo>
                  <a:pt x="731541" y="1498442"/>
                </a:lnTo>
                <a:lnTo>
                  <a:pt x="-158" y="1498442"/>
                </a:lnTo>
                <a:close/>
                <a:moveTo>
                  <a:pt x="-158" y="1299261"/>
                </a:moveTo>
                <a:lnTo>
                  <a:pt x="731541" y="1299261"/>
                </a:lnTo>
                <a:lnTo>
                  <a:pt x="731541" y="1194928"/>
                </a:lnTo>
                <a:lnTo>
                  <a:pt x="-158" y="1194928"/>
                </a:lnTo>
                <a:close/>
                <a:moveTo>
                  <a:pt x="208899" y="1100080"/>
                </a:moveTo>
                <a:lnTo>
                  <a:pt x="522484" y="1100080"/>
                </a:lnTo>
                <a:lnTo>
                  <a:pt x="522484" y="995747"/>
                </a:lnTo>
                <a:lnTo>
                  <a:pt x="208899" y="995747"/>
                </a:lnTo>
                <a:close/>
                <a:moveTo>
                  <a:pt x="208899" y="900899"/>
                </a:moveTo>
                <a:lnTo>
                  <a:pt x="522484" y="900899"/>
                </a:lnTo>
                <a:lnTo>
                  <a:pt x="522484" y="796566"/>
                </a:lnTo>
                <a:lnTo>
                  <a:pt x="208899" y="796566"/>
                </a:lnTo>
                <a:close/>
                <a:moveTo>
                  <a:pt x="208899" y="701718"/>
                </a:moveTo>
                <a:lnTo>
                  <a:pt x="522484" y="701718"/>
                </a:lnTo>
                <a:lnTo>
                  <a:pt x="522484" y="597385"/>
                </a:lnTo>
                <a:lnTo>
                  <a:pt x="208899" y="597385"/>
                </a:lnTo>
                <a:close/>
                <a:moveTo>
                  <a:pt x="522484" y="398204"/>
                </a:moveTo>
                <a:lnTo>
                  <a:pt x="208899" y="398204"/>
                </a:lnTo>
                <a:lnTo>
                  <a:pt x="208899" y="502537"/>
                </a:lnTo>
                <a:lnTo>
                  <a:pt x="522484" y="502537"/>
                </a:lnTo>
                <a:close/>
                <a:moveTo>
                  <a:pt x="-158" y="303356"/>
                </a:moveTo>
                <a:lnTo>
                  <a:pt x="731541" y="303356"/>
                </a:lnTo>
                <a:lnTo>
                  <a:pt x="731541" y="199023"/>
                </a:lnTo>
                <a:lnTo>
                  <a:pt x="-158" y="199023"/>
                </a:lnTo>
                <a:close/>
                <a:moveTo>
                  <a:pt x="-158" y="104175"/>
                </a:moveTo>
                <a:lnTo>
                  <a:pt x="731541" y="104175"/>
                </a:lnTo>
                <a:lnTo>
                  <a:pt x="731541" y="-158"/>
                </a:lnTo>
                <a:lnTo>
                  <a:pt x="-158" y="-158"/>
                </a:lnTo>
                <a:close/>
                <a:moveTo>
                  <a:pt x="836070" y="1299261"/>
                </a:moveTo>
                <a:lnTo>
                  <a:pt x="1951389" y="1299261"/>
                </a:lnTo>
                <a:cubicBezTo>
                  <a:pt x="1970288" y="1266654"/>
                  <a:pt x="1984432" y="1231523"/>
                  <a:pt x="1993390" y="1194928"/>
                </a:cubicBezTo>
                <a:lnTo>
                  <a:pt x="836070" y="1194928"/>
                </a:lnTo>
                <a:close/>
                <a:moveTo>
                  <a:pt x="1864060" y="796566"/>
                </a:moveTo>
                <a:lnTo>
                  <a:pt x="1045127" y="796566"/>
                </a:lnTo>
                <a:lnTo>
                  <a:pt x="1045127" y="900899"/>
                </a:lnTo>
                <a:lnTo>
                  <a:pt x="1951293" y="900899"/>
                </a:lnTo>
                <a:cubicBezTo>
                  <a:pt x="1928348" y="861440"/>
                  <a:pt x="1898850" y="826160"/>
                  <a:pt x="1864060" y="796566"/>
                </a:cubicBezTo>
                <a:close/>
                <a:moveTo>
                  <a:pt x="1045127" y="597385"/>
                </a:moveTo>
                <a:lnTo>
                  <a:pt x="1045127" y="701718"/>
                </a:lnTo>
                <a:lnTo>
                  <a:pt x="1864060" y="701718"/>
                </a:lnTo>
                <a:cubicBezTo>
                  <a:pt x="1898850" y="672125"/>
                  <a:pt x="1928348" y="636845"/>
                  <a:pt x="1951293" y="597385"/>
                </a:cubicBezTo>
                <a:close/>
                <a:moveTo>
                  <a:pt x="1951389" y="199023"/>
                </a:moveTo>
                <a:lnTo>
                  <a:pt x="836070" y="199023"/>
                </a:lnTo>
                <a:lnTo>
                  <a:pt x="836070" y="303356"/>
                </a:lnTo>
                <a:lnTo>
                  <a:pt x="1993390" y="303356"/>
                </a:lnTo>
                <a:cubicBezTo>
                  <a:pt x="1984432" y="266762"/>
                  <a:pt x="1970289" y="231630"/>
                  <a:pt x="1951389" y="199023"/>
                </a:cubicBezTo>
                <a:close/>
                <a:moveTo>
                  <a:pt x="1605779" y="-158"/>
                </a:moveTo>
                <a:lnTo>
                  <a:pt x="836070" y="-158"/>
                </a:lnTo>
                <a:lnTo>
                  <a:pt x="836070" y="104175"/>
                </a:lnTo>
                <a:lnTo>
                  <a:pt x="1874988" y="104175"/>
                </a:lnTo>
                <a:cubicBezTo>
                  <a:pt x="1801525" y="36948"/>
                  <a:pt x="1705445" y="-288"/>
                  <a:pt x="1605779" y="-158"/>
                </a:cubicBezTo>
                <a:close/>
                <a:moveTo>
                  <a:pt x="1045127" y="502537"/>
                </a:moveTo>
                <a:lnTo>
                  <a:pt x="1358712" y="502537"/>
                </a:lnTo>
                <a:lnTo>
                  <a:pt x="1358712" y="398204"/>
                </a:lnTo>
                <a:lnTo>
                  <a:pt x="1045127" y="398204"/>
                </a:lnTo>
                <a:close/>
                <a:moveTo>
                  <a:pt x="1653292" y="502537"/>
                </a:moveTo>
                <a:lnTo>
                  <a:pt x="1990919" y="502537"/>
                </a:lnTo>
                <a:cubicBezTo>
                  <a:pt x="2000179" y="468529"/>
                  <a:pt x="2004876" y="433446"/>
                  <a:pt x="2004888" y="398204"/>
                </a:cubicBezTo>
                <a:lnTo>
                  <a:pt x="1653292" y="398204"/>
                </a:lnTo>
                <a:close/>
                <a:moveTo>
                  <a:pt x="1045127" y="1100080"/>
                </a:moveTo>
                <a:lnTo>
                  <a:pt x="1358712" y="1100080"/>
                </a:lnTo>
                <a:lnTo>
                  <a:pt x="1358712" y="995747"/>
                </a:lnTo>
                <a:lnTo>
                  <a:pt x="1045127" y="995747"/>
                </a:lnTo>
                <a:close/>
                <a:moveTo>
                  <a:pt x="1653292" y="995747"/>
                </a:moveTo>
                <a:lnTo>
                  <a:pt x="1653292" y="1100080"/>
                </a:lnTo>
                <a:lnTo>
                  <a:pt x="2004888" y="1100080"/>
                </a:lnTo>
                <a:cubicBezTo>
                  <a:pt x="2004876" y="1064839"/>
                  <a:pt x="2000179" y="1029755"/>
                  <a:pt x="1990919" y="995747"/>
                </a:cubicBezTo>
                <a:close/>
                <a:moveTo>
                  <a:pt x="836070" y="1498442"/>
                </a:moveTo>
                <a:lnTo>
                  <a:pt x="1605779" y="1498442"/>
                </a:lnTo>
                <a:cubicBezTo>
                  <a:pt x="1705471" y="1498712"/>
                  <a:pt x="1801600" y="1461457"/>
                  <a:pt x="1874988" y="1394109"/>
                </a:cubicBezTo>
                <a:lnTo>
                  <a:pt x="836070" y="1394109"/>
                </a:lnTo>
                <a:close/>
                <a:moveTo>
                  <a:pt x="2926639" y="1498442"/>
                </a:moveTo>
                <a:lnTo>
                  <a:pt x="2962939" y="1394109"/>
                </a:lnTo>
                <a:lnTo>
                  <a:pt x="2890339" y="1394109"/>
                </a:lnTo>
                <a:close/>
                <a:moveTo>
                  <a:pt x="2856985" y="1299261"/>
                </a:moveTo>
                <a:lnTo>
                  <a:pt x="2996293" y="1299261"/>
                </a:lnTo>
                <a:lnTo>
                  <a:pt x="3033068" y="1194928"/>
                </a:lnTo>
                <a:lnTo>
                  <a:pt x="2820210" y="1194928"/>
                </a:lnTo>
                <a:close/>
                <a:moveTo>
                  <a:pt x="2786856" y="1100080"/>
                </a:moveTo>
                <a:lnTo>
                  <a:pt x="3066422" y="1100080"/>
                </a:lnTo>
                <a:lnTo>
                  <a:pt x="3103102" y="995747"/>
                </a:lnTo>
                <a:lnTo>
                  <a:pt x="2750176" y="995747"/>
                </a:lnTo>
                <a:close/>
                <a:moveTo>
                  <a:pt x="2716822" y="900899"/>
                </a:moveTo>
                <a:lnTo>
                  <a:pt x="3136456" y="900899"/>
                </a:lnTo>
                <a:lnTo>
                  <a:pt x="3173136" y="796566"/>
                </a:lnTo>
                <a:lnTo>
                  <a:pt x="2680142" y="796566"/>
                </a:lnTo>
                <a:close/>
                <a:moveTo>
                  <a:pt x="2299468" y="502537"/>
                </a:moveTo>
                <a:lnTo>
                  <a:pt x="2864207" y="502537"/>
                </a:lnTo>
                <a:lnTo>
                  <a:pt x="2827907" y="398204"/>
                </a:lnTo>
                <a:lnTo>
                  <a:pt x="2299468" y="398204"/>
                </a:lnTo>
                <a:close/>
                <a:moveTo>
                  <a:pt x="3058440" y="303356"/>
                </a:moveTo>
                <a:lnTo>
                  <a:pt x="3762867" y="303356"/>
                </a:lnTo>
                <a:lnTo>
                  <a:pt x="3762867" y="199023"/>
                </a:lnTo>
                <a:lnTo>
                  <a:pt x="3094835" y="199023"/>
                </a:lnTo>
                <a:close/>
                <a:moveTo>
                  <a:pt x="3164204" y="-158"/>
                </a:moveTo>
                <a:lnTo>
                  <a:pt x="3127904" y="104175"/>
                </a:lnTo>
                <a:lnTo>
                  <a:pt x="3762867" y="104175"/>
                </a:lnTo>
                <a:lnTo>
                  <a:pt x="3762867" y="-158"/>
                </a:lnTo>
                <a:close/>
                <a:moveTo>
                  <a:pt x="2090411" y="1498442"/>
                </a:moveTo>
                <a:lnTo>
                  <a:pt x="2613054" y="1498442"/>
                </a:lnTo>
                <a:lnTo>
                  <a:pt x="2613054" y="1394109"/>
                </a:lnTo>
                <a:lnTo>
                  <a:pt x="2090411" y="1394109"/>
                </a:lnTo>
                <a:close/>
                <a:moveTo>
                  <a:pt x="2090411" y="1299261"/>
                </a:moveTo>
                <a:lnTo>
                  <a:pt x="2613054" y="1299261"/>
                </a:lnTo>
                <a:lnTo>
                  <a:pt x="2613054" y="1194928"/>
                </a:lnTo>
                <a:lnTo>
                  <a:pt x="2090411" y="1194928"/>
                </a:lnTo>
                <a:close/>
                <a:moveTo>
                  <a:pt x="2299468" y="1100080"/>
                </a:moveTo>
                <a:lnTo>
                  <a:pt x="2613054" y="1100080"/>
                </a:lnTo>
                <a:lnTo>
                  <a:pt x="2613054" y="995747"/>
                </a:lnTo>
                <a:lnTo>
                  <a:pt x="2299468" y="995747"/>
                </a:lnTo>
                <a:close/>
                <a:moveTo>
                  <a:pt x="2299468" y="900899"/>
                </a:moveTo>
                <a:lnTo>
                  <a:pt x="2613054" y="900899"/>
                </a:lnTo>
                <a:lnTo>
                  <a:pt x="2613054" y="796566"/>
                </a:lnTo>
                <a:lnTo>
                  <a:pt x="2299468" y="796566"/>
                </a:lnTo>
                <a:close/>
                <a:moveTo>
                  <a:pt x="3553810" y="398204"/>
                </a:moveTo>
                <a:lnTo>
                  <a:pt x="3025371" y="398204"/>
                </a:lnTo>
                <a:lnTo>
                  <a:pt x="2989071" y="502537"/>
                </a:lnTo>
                <a:lnTo>
                  <a:pt x="3553810" y="502537"/>
                </a:lnTo>
                <a:close/>
                <a:moveTo>
                  <a:pt x="3240225" y="701718"/>
                </a:moveTo>
                <a:lnTo>
                  <a:pt x="3553810" y="701718"/>
                </a:lnTo>
                <a:lnTo>
                  <a:pt x="3553810" y="597385"/>
                </a:lnTo>
                <a:lnTo>
                  <a:pt x="2956002" y="597385"/>
                </a:lnTo>
                <a:lnTo>
                  <a:pt x="2926639" y="681705"/>
                </a:lnTo>
                <a:lnTo>
                  <a:pt x="2897276" y="597385"/>
                </a:lnTo>
                <a:lnTo>
                  <a:pt x="2299468" y="597385"/>
                </a:lnTo>
                <a:lnTo>
                  <a:pt x="2299468" y="701718"/>
                </a:lnTo>
                <a:lnTo>
                  <a:pt x="2613054" y="701718"/>
                </a:lnTo>
                <a:lnTo>
                  <a:pt x="2613054" y="605827"/>
                </a:lnTo>
                <a:lnTo>
                  <a:pt x="2646788" y="701718"/>
                </a:lnTo>
                <a:lnTo>
                  <a:pt x="3206491" y="701718"/>
                </a:lnTo>
                <a:lnTo>
                  <a:pt x="3240225" y="605827"/>
                </a:lnTo>
                <a:close/>
                <a:moveTo>
                  <a:pt x="3553810" y="796566"/>
                </a:moveTo>
                <a:lnTo>
                  <a:pt x="3240225" y="796566"/>
                </a:lnTo>
                <a:lnTo>
                  <a:pt x="3240225" y="900899"/>
                </a:lnTo>
                <a:lnTo>
                  <a:pt x="3553810" y="900899"/>
                </a:lnTo>
                <a:close/>
                <a:moveTo>
                  <a:pt x="3240225" y="1100080"/>
                </a:moveTo>
                <a:lnTo>
                  <a:pt x="3553810" y="1100080"/>
                </a:lnTo>
                <a:lnTo>
                  <a:pt x="3553810" y="995747"/>
                </a:lnTo>
                <a:lnTo>
                  <a:pt x="3240225" y="995747"/>
                </a:lnTo>
                <a:close/>
                <a:moveTo>
                  <a:pt x="3240225" y="1299261"/>
                </a:moveTo>
                <a:lnTo>
                  <a:pt x="3762867" y="1299261"/>
                </a:lnTo>
                <a:lnTo>
                  <a:pt x="3762867" y="1194928"/>
                </a:lnTo>
                <a:lnTo>
                  <a:pt x="3240225" y="1194928"/>
                </a:lnTo>
                <a:close/>
                <a:moveTo>
                  <a:pt x="3240225" y="1498442"/>
                </a:moveTo>
                <a:lnTo>
                  <a:pt x="3762867" y="1498442"/>
                </a:lnTo>
                <a:lnTo>
                  <a:pt x="3762867" y="1394109"/>
                </a:lnTo>
                <a:lnTo>
                  <a:pt x="3240225" y="1394109"/>
                </a:lnTo>
                <a:close/>
                <a:moveTo>
                  <a:pt x="2794838" y="303356"/>
                </a:moveTo>
                <a:lnTo>
                  <a:pt x="2758443" y="199023"/>
                </a:lnTo>
                <a:lnTo>
                  <a:pt x="2090411" y="199023"/>
                </a:lnTo>
                <a:lnTo>
                  <a:pt x="2090411" y="303356"/>
                </a:lnTo>
                <a:close/>
                <a:moveTo>
                  <a:pt x="2725469" y="104175"/>
                </a:moveTo>
                <a:lnTo>
                  <a:pt x="2689075" y="-158"/>
                </a:lnTo>
                <a:lnTo>
                  <a:pt x="2090411" y="-158"/>
                </a:lnTo>
                <a:lnTo>
                  <a:pt x="2090411" y="104175"/>
                </a:lnTo>
                <a:close/>
                <a:moveTo>
                  <a:pt x="3875283" y="1420572"/>
                </a:moveTo>
                <a:cubicBezTo>
                  <a:pt x="3876595" y="1376537"/>
                  <a:pt x="3913423" y="1341902"/>
                  <a:pt x="3957540" y="1343211"/>
                </a:cubicBezTo>
                <a:cubicBezTo>
                  <a:pt x="4001657" y="1344521"/>
                  <a:pt x="4036358" y="1381280"/>
                  <a:pt x="4035046" y="1425315"/>
                </a:cubicBezTo>
                <a:cubicBezTo>
                  <a:pt x="4033761" y="1468450"/>
                  <a:pt x="3998340" y="1502743"/>
                  <a:pt x="3955105" y="1502711"/>
                </a:cubicBezTo>
                <a:cubicBezTo>
                  <a:pt x="3910864" y="1502465"/>
                  <a:pt x="3875199" y="1466469"/>
                  <a:pt x="3875445" y="1422311"/>
                </a:cubicBezTo>
                <a:cubicBezTo>
                  <a:pt x="3875449" y="1421731"/>
                  <a:pt x="3875458" y="1421152"/>
                  <a:pt x="3875474" y="1420572"/>
                </a:cubicBezTo>
                <a:close/>
                <a:moveTo>
                  <a:pt x="4016206" y="1425789"/>
                </a:moveTo>
                <a:lnTo>
                  <a:pt x="4016206" y="1415450"/>
                </a:lnTo>
                <a:cubicBezTo>
                  <a:pt x="4014875" y="1381794"/>
                  <a:pt x="3986462" y="1355587"/>
                  <a:pt x="3952743" y="1356915"/>
                </a:cubicBezTo>
                <a:cubicBezTo>
                  <a:pt x="3920889" y="1358170"/>
                  <a:pt x="3895355" y="1383656"/>
                  <a:pt x="3894098" y="1415450"/>
                </a:cubicBezTo>
                <a:lnTo>
                  <a:pt x="3894098" y="1425789"/>
                </a:lnTo>
                <a:cubicBezTo>
                  <a:pt x="3895428" y="1459445"/>
                  <a:pt x="3923842" y="1485652"/>
                  <a:pt x="3957561" y="1484324"/>
                </a:cubicBezTo>
                <a:cubicBezTo>
                  <a:pt x="3989415" y="1483070"/>
                  <a:pt x="4014949" y="1457583"/>
                  <a:pt x="4016206" y="1425789"/>
                </a:cubicBezTo>
                <a:close/>
                <a:moveTo>
                  <a:pt x="3943416" y="1462874"/>
                </a:moveTo>
                <a:lnTo>
                  <a:pt x="3923081" y="1462874"/>
                </a:lnTo>
                <a:lnTo>
                  <a:pt x="3923081" y="1379598"/>
                </a:lnTo>
                <a:lnTo>
                  <a:pt x="3961091" y="1379598"/>
                </a:lnTo>
                <a:cubicBezTo>
                  <a:pt x="3974934" y="1377799"/>
                  <a:pt x="3987617" y="1387543"/>
                  <a:pt x="3989418" y="1401360"/>
                </a:cubicBezTo>
                <a:cubicBezTo>
                  <a:pt x="3989613" y="1402855"/>
                  <a:pt x="3989674" y="1404365"/>
                  <a:pt x="3989599" y="1405871"/>
                </a:cubicBezTo>
                <a:cubicBezTo>
                  <a:pt x="3990607" y="1416644"/>
                  <a:pt x="3984488" y="1426824"/>
                  <a:pt x="3974489" y="1431005"/>
                </a:cubicBezTo>
                <a:lnTo>
                  <a:pt x="3993495" y="1462874"/>
                </a:lnTo>
                <a:lnTo>
                  <a:pt x="3971164" y="1462874"/>
                </a:lnTo>
                <a:lnTo>
                  <a:pt x="3955580" y="1434420"/>
                </a:lnTo>
                <a:lnTo>
                  <a:pt x="3943416" y="1434420"/>
                </a:lnTo>
                <a:close/>
                <a:moveTo>
                  <a:pt x="3958620" y="1419055"/>
                </a:moveTo>
                <a:cubicBezTo>
                  <a:pt x="3964987" y="1419055"/>
                  <a:pt x="3968123" y="1416209"/>
                  <a:pt x="3968123" y="1410234"/>
                </a:cubicBezTo>
                <a:lnTo>
                  <a:pt x="3968123" y="1404258"/>
                </a:lnTo>
                <a:cubicBezTo>
                  <a:pt x="3968123" y="1398283"/>
                  <a:pt x="3964512" y="1395532"/>
                  <a:pt x="3958620" y="1395532"/>
                </a:cubicBezTo>
                <a:lnTo>
                  <a:pt x="3943416" y="1395532"/>
                </a:lnTo>
                <a:lnTo>
                  <a:pt x="3943416" y="1419055"/>
                </a:lnTo>
                <a:close/>
              </a:path>
            </a:pathLst>
          </a:custGeom>
          <a:solidFill>
            <a:srgbClr val="002D9C"/>
          </a:solidFill>
          <a:ln w="9503" cap="flat">
            <a:noFill/>
            <a:prstDash val="solid"/>
            <a:miter/>
          </a:ln>
        </p:spPr>
        <p:txBody>
          <a:bodyPr rtlCol="0" anchor="ctr"/>
          <a:lstStyle/>
          <a:p>
            <a:endParaRPr lang="ja-JP" altLang="en-US" sz="1400"/>
          </a:p>
        </p:txBody>
      </p:sp>
    </p:spTree>
    <p:extLst>
      <p:ext uri="{BB962C8B-B14F-4D97-AF65-F5344CB8AC3E}">
        <p14:creationId xmlns:p14="http://schemas.microsoft.com/office/powerpoint/2010/main" val="2353133881"/>
      </p:ext>
    </p:extLst>
  </p:cSld>
  <p:clrMapOvr>
    <a:overrideClrMapping bg1="lt1" tx1="dk1" bg2="lt2" tx2="dk2" accent1="accent1" accent2="accent2" accent3="accent3" accent4="accent4" accent5="accent5" accent6="accent6" hlink="hlink" folHlink="folHlink"/>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56C94991-4A2A-1140-890A-10CD7F6A00F7}"/>
              </a:ext>
            </a:extLst>
          </p:cNvPr>
          <p:cNvSpPr>
            <a:spLocks noGrp="1"/>
          </p:cNvSpPr>
          <p:nvPr>
            <p:ph type="body" sz="quarter" idx="13"/>
          </p:nvPr>
        </p:nvSpPr>
        <p:spPr>
          <a:xfrm>
            <a:off x="309600" y="304802"/>
            <a:ext cx="11576304" cy="550863"/>
          </a:xfrm>
        </p:spPr>
        <p:txBody>
          <a:bodyPr/>
          <a:lstStyle>
            <a:lvl1pPr>
              <a:spcBef>
                <a:spcPts val="0"/>
              </a:spcBef>
              <a:spcAft>
                <a:spcPts val="0"/>
              </a:spcAft>
              <a:defRPr sz="2000">
                <a:solidFill>
                  <a:schemeClr val="tx1"/>
                </a:solidFill>
                <a:latin typeface="+mj-ea"/>
                <a:ea typeface="+mj-ea"/>
              </a:defRPr>
            </a:lvl1pPr>
          </a:lstStyle>
          <a:p>
            <a:pPr lvl="0"/>
            <a:r>
              <a:rPr lang="ja-JP" altLang="en-US"/>
              <a:t>マスター テキストの書式設定</a:t>
            </a:r>
          </a:p>
        </p:txBody>
      </p:sp>
      <p:sp>
        <p:nvSpPr>
          <p:cNvPr id="2" name="タイトル 1">
            <a:extLst>
              <a:ext uri="{FF2B5EF4-FFF2-40B4-BE49-F238E27FC236}">
                <a16:creationId xmlns:a16="http://schemas.microsoft.com/office/drawing/2014/main" id="{3D25C85F-4116-2847-BED3-74A67964629C}"/>
              </a:ext>
            </a:extLst>
          </p:cNvPr>
          <p:cNvSpPr>
            <a:spLocks noGrp="1"/>
          </p:cNvSpPr>
          <p:nvPr>
            <p:ph type="title"/>
          </p:nvPr>
        </p:nvSpPr>
        <p:spPr>
          <a:xfrm>
            <a:off x="309600" y="864000"/>
            <a:ext cx="11576304" cy="1700784"/>
          </a:xfrm>
        </p:spPr>
        <p:txBody>
          <a:bodyPr/>
          <a:lstStyle>
            <a:lvl1pPr>
              <a:spcBef>
                <a:spcPts val="0"/>
              </a:spcBef>
              <a:spcAft>
                <a:spcPts val="0"/>
              </a:spcAft>
              <a:defRPr sz="3200">
                <a:solidFill>
                  <a:srgbClr val="002D9C"/>
                </a:solidFill>
                <a:latin typeface="+mj-ea"/>
                <a:ea typeface="+mj-ea"/>
              </a:defRPr>
            </a:lvl1pPr>
          </a:lstStyle>
          <a:p>
            <a:r>
              <a:rPr kumimoji="1" lang="ja-JP" altLang="en-US"/>
              <a:t>マスター タイトルの書式設定</a:t>
            </a:r>
          </a:p>
        </p:txBody>
      </p:sp>
      <p:sp>
        <p:nvSpPr>
          <p:cNvPr id="6" name="グラフィックス 8">
            <a:extLst>
              <a:ext uri="{FF2B5EF4-FFF2-40B4-BE49-F238E27FC236}">
                <a16:creationId xmlns:a16="http://schemas.microsoft.com/office/drawing/2014/main" id="{76E8C5F2-E25D-8F96-E440-CBA87E468239}"/>
              </a:ext>
            </a:extLst>
          </p:cNvPr>
          <p:cNvSpPr>
            <a:spLocks noChangeAspect="1"/>
          </p:cNvSpPr>
          <p:nvPr userDrawn="1"/>
        </p:nvSpPr>
        <p:spPr>
          <a:xfrm>
            <a:off x="11191754" y="6274119"/>
            <a:ext cx="743551" cy="274320"/>
          </a:xfrm>
          <a:custGeom>
            <a:avLst/>
            <a:gdLst>
              <a:gd name="connsiteX0" fmla="*/ -158 w 4035240"/>
              <a:gd name="connsiteY0" fmla="*/ 1394109 h 1502868"/>
              <a:gd name="connsiteX1" fmla="*/ 731541 w 4035240"/>
              <a:gd name="connsiteY1" fmla="*/ 1394109 h 1502868"/>
              <a:gd name="connsiteX2" fmla="*/ 731541 w 4035240"/>
              <a:gd name="connsiteY2" fmla="*/ 1498442 h 1502868"/>
              <a:gd name="connsiteX3" fmla="*/ -158 w 4035240"/>
              <a:gd name="connsiteY3" fmla="*/ 1498442 h 1502868"/>
              <a:gd name="connsiteX4" fmla="*/ -158 w 4035240"/>
              <a:gd name="connsiteY4" fmla="*/ 1299261 h 1502868"/>
              <a:gd name="connsiteX5" fmla="*/ 731541 w 4035240"/>
              <a:gd name="connsiteY5" fmla="*/ 1299261 h 1502868"/>
              <a:gd name="connsiteX6" fmla="*/ 731541 w 4035240"/>
              <a:gd name="connsiteY6" fmla="*/ 1194928 h 1502868"/>
              <a:gd name="connsiteX7" fmla="*/ -158 w 4035240"/>
              <a:gd name="connsiteY7" fmla="*/ 1194928 h 1502868"/>
              <a:gd name="connsiteX8" fmla="*/ 208899 w 4035240"/>
              <a:gd name="connsiteY8" fmla="*/ 1100080 h 1502868"/>
              <a:gd name="connsiteX9" fmla="*/ 522484 w 4035240"/>
              <a:gd name="connsiteY9" fmla="*/ 1100080 h 1502868"/>
              <a:gd name="connsiteX10" fmla="*/ 522484 w 4035240"/>
              <a:gd name="connsiteY10" fmla="*/ 995747 h 1502868"/>
              <a:gd name="connsiteX11" fmla="*/ 208899 w 4035240"/>
              <a:gd name="connsiteY11" fmla="*/ 995747 h 1502868"/>
              <a:gd name="connsiteX12" fmla="*/ 208899 w 4035240"/>
              <a:gd name="connsiteY12" fmla="*/ 900899 h 1502868"/>
              <a:gd name="connsiteX13" fmla="*/ 522484 w 4035240"/>
              <a:gd name="connsiteY13" fmla="*/ 900899 h 1502868"/>
              <a:gd name="connsiteX14" fmla="*/ 522484 w 4035240"/>
              <a:gd name="connsiteY14" fmla="*/ 796566 h 1502868"/>
              <a:gd name="connsiteX15" fmla="*/ 208899 w 4035240"/>
              <a:gd name="connsiteY15" fmla="*/ 796566 h 1502868"/>
              <a:gd name="connsiteX16" fmla="*/ 208899 w 4035240"/>
              <a:gd name="connsiteY16" fmla="*/ 701718 h 1502868"/>
              <a:gd name="connsiteX17" fmla="*/ 522484 w 4035240"/>
              <a:gd name="connsiteY17" fmla="*/ 701718 h 1502868"/>
              <a:gd name="connsiteX18" fmla="*/ 522484 w 4035240"/>
              <a:gd name="connsiteY18" fmla="*/ 597385 h 1502868"/>
              <a:gd name="connsiteX19" fmla="*/ 208899 w 4035240"/>
              <a:gd name="connsiteY19" fmla="*/ 597385 h 1502868"/>
              <a:gd name="connsiteX20" fmla="*/ 522484 w 4035240"/>
              <a:gd name="connsiteY20" fmla="*/ 398204 h 1502868"/>
              <a:gd name="connsiteX21" fmla="*/ 208899 w 4035240"/>
              <a:gd name="connsiteY21" fmla="*/ 398204 h 1502868"/>
              <a:gd name="connsiteX22" fmla="*/ 208899 w 4035240"/>
              <a:gd name="connsiteY22" fmla="*/ 502537 h 1502868"/>
              <a:gd name="connsiteX23" fmla="*/ 522484 w 4035240"/>
              <a:gd name="connsiteY23" fmla="*/ 502537 h 1502868"/>
              <a:gd name="connsiteX24" fmla="*/ -158 w 4035240"/>
              <a:gd name="connsiteY24" fmla="*/ 303356 h 1502868"/>
              <a:gd name="connsiteX25" fmla="*/ 731541 w 4035240"/>
              <a:gd name="connsiteY25" fmla="*/ 303356 h 1502868"/>
              <a:gd name="connsiteX26" fmla="*/ 731541 w 4035240"/>
              <a:gd name="connsiteY26" fmla="*/ 199023 h 1502868"/>
              <a:gd name="connsiteX27" fmla="*/ -158 w 4035240"/>
              <a:gd name="connsiteY27" fmla="*/ 199023 h 1502868"/>
              <a:gd name="connsiteX28" fmla="*/ -158 w 4035240"/>
              <a:gd name="connsiteY28" fmla="*/ 104175 h 1502868"/>
              <a:gd name="connsiteX29" fmla="*/ 731541 w 4035240"/>
              <a:gd name="connsiteY29" fmla="*/ 104175 h 1502868"/>
              <a:gd name="connsiteX30" fmla="*/ 731541 w 4035240"/>
              <a:gd name="connsiteY30" fmla="*/ -158 h 1502868"/>
              <a:gd name="connsiteX31" fmla="*/ -158 w 4035240"/>
              <a:gd name="connsiteY31" fmla="*/ -158 h 1502868"/>
              <a:gd name="connsiteX32" fmla="*/ 836070 w 4035240"/>
              <a:gd name="connsiteY32" fmla="*/ 1299261 h 1502868"/>
              <a:gd name="connsiteX33" fmla="*/ 1951389 w 4035240"/>
              <a:gd name="connsiteY33" fmla="*/ 1299261 h 1502868"/>
              <a:gd name="connsiteX34" fmla="*/ 1993390 w 4035240"/>
              <a:gd name="connsiteY34" fmla="*/ 1194928 h 1502868"/>
              <a:gd name="connsiteX35" fmla="*/ 836070 w 4035240"/>
              <a:gd name="connsiteY35" fmla="*/ 1194928 h 1502868"/>
              <a:gd name="connsiteX36" fmla="*/ 1864060 w 4035240"/>
              <a:gd name="connsiteY36" fmla="*/ 796566 h 1502868"/>
              <a:gd name="connsiteX37" fmla="*/ 1045127 w 4035240"/>
              <a:gd name="connsiteY37" fmla="*/ 796566 h 1502868"/>
              <a:gd name="connsiteX38" fmla="*/ 1045127 w 4035240"/>
              <a:gd name="connsiteY38" fmla="*/ 900899 h 1502868"/>
              <a:gd name="connsiteX39" fmla="*/ 1951293 w 4035240"/>
              <a:gd name="connsiteY39" fmla="*/ 900899 h 1502868"/>
              <a:gd name="connsiteX40" fmla="*/ 1864060 w 4035240"/>
              <a:gd name="connsiteY40" fmla="*/ 796566 h 1502868"/>
              <a:gd name="connsiteX41" fmla="*/ 1045127 w 4035240"/>
              <a:gd name="connsiteY41" fmla="*/ 597385 h 1502868"/>
              <a:gd name="connsiteX42" fmla="*/ 1045127 w 4035240"/>
              <a:gd name="connsiteY42" fmla="*/ 701718 h 1502868"/>
              <a:gd name="connsiteX43" fmla="*/ 1864060 w 4035240"/>
              <a:gd name="connsiteY43" fmla="*/ 701718 h 1502868"/>
              <a:gd name="connsiteX44" fmla="*/ 1951293 w 4035240"/>
              <a:gd name="connsiteY44" fmla="*/ 597385 h 1502868"/>
              <a:gd name="connsiteX45" fmla="*/ 1951389 w 4035240"/>
              <a:gd name="connsiteY45" fmla="*/ 199023 h 1502868"/>
              <a:gd name="connsiteX46" fmla="*/ 836070 w 4035240"/>
              <a:gd name="connsiteY46" fmla="*/ 199023 h 1502868"/>
              <a:gd name="connsiteX47" fmla="*/ 836070 w 4035240"/>
              <a:gd name="connsiteY47" fmla="*/ 303356 h 1502868"/>
              <a:gd name="connsiteX48" fmla="*/ 1993390 w 4035240"/>
              <a:gd name="connsiteY48" fmla="*/ 303356 h 1502868"/>
              <a:gd name="connsiteX49" fmla="*/ 1951389 w 4035240"/>
              <a:gd name="connsiteY49" fmla="*/ 199023 h 1502868"/>
              <a:gd name="connsiteX50" fmla="*/ 1605779 w 4035240"/>
              <a:gd name="connsiteY50" fmla="*/ -158 h 1502868"/>
              <a:gd name="connsiteX51" fmla="*/ 836070 w 4035240"/>
              <a:gd name="connsiteY51" fmla="*/ -158 h 1502868"/>
              <a:gd name="connsiteX52" fmla="*/ 836070 w 4035240"/>
              <a:gd name="connsiteY52" fmla="*/ 104175 h 1502868"/>
              <a:gd name="connsiteX53" fmla="*/ 1874988 w 4035240"/>
              <a:gd name="connsiteY53" fmla="*/ 104175 h 1502868"/>
              <a:gd name="connsiteX54" fmla="*/ 1605779 w 4035240"/>
              <a:gd name="connsiteY54" fmla="*/ -158 h 1502868"/>
              <a:gd name="connsiteX55" fmla="*/ 1045127 w 4035240"/>
              <a:gd name="connsiteY55" fmla="*/ 502537 h 1502868"/>
              <a:gd name="connsiteX56" fmla="*/ 1358712 w 4035240"/>
              <a:gd name="connsiteY56" fmla="*/ 502537 h 1502868"/>
              <a:gd name="connsiteX57" fmla="*/ 1358712 w 4035240"/>
              <a:gd name="connsiteY57" fmla="*/ 398204 h 1502868"/>
              <a:gd name="connsiteX58" fmla="*/ 1045127 w 4035240"/>
              <a:gd name="connsiteY58" fmla="*/ 398204 h 1502868"/>
              <a:gd name="connsiteX59" fmla="*/ 1653292 w 4035240"/>
              <a:gd name="connsiteY59" fmla="*/ 502537 h 1502868"/>
              <a:gd name="connsiteX60" fmla="*/ 1990919 w 4035240"/>
              <a:gd name="connsiteY60" fmla="*/ 502537 h 1502868"/>
              <a:gd name="connsiteX61" fmla="*/ 2004888 w 4035240"/>
              <a:gd name="connsiteY61" fmla="*/ 398204 h 1502868"/>
              <a:gd name="connsiteX62" fmla="*/ 1653292 w 4035240"/>
              <a:gd name="connsiteY62" fmla="*/ 398204 h 1502868"/>
              <a:gd name="connsiteX63" fmla="*/ 1045127 w 4035240"/>
              <a:gd name="connsiteY63" fmla="*/ 1100080 h 1502868"/>
              <a:gd name="connsiteX64" fmla="*/ 1358712 w 4035240"/>
              <a:gd name="connsiteY64" fmla="*/ 1100080 h 1502868"/>
              <a:gd name="connsiteX65" fmla="*/ 1358712 w 4035240"/>
              <a:gd name="connsiteY65" fmla="*/ 995747 h 1502868"/>
              <a:gd name="connsiteX66" fmla="*/ 1045127 w 4035240"/>
              <a:gd name="connsiteY66" fmla="*/ 995747 h 1502868"/>
              <a:gd name="connsiteX67" fmla="*/ 1653292 w 4035240"/>
              <a:gd name="connsiteY67" fmla="*/ 995747 h 1502868"/>
              <a:gd name="connsiteX68" fmla="*/ 1653292 w 4035240"/>
              <a:gd name="connsiteY68" fmla="*/ 1100080 h 1502868"/>
              <a:gd name="connsiteX69" fmla="*/ 2004888 w 4035240"/>
              <a:gd name="connsiteY69" fmla="*/ 1100080 h 1502868"/>
              <a:gd name="connsiteX70" fmla="*/ 1990919 w 4035240"/>
              <a:gd name="connsiteY70" fmla="*/ 995747 h 1502868"/>
              <a:gd name="connsiteX71" fmla="*/ 836070 w 4035240"/>
              <a:gd name="connsiteY71" fmla="*/ 1498442 h 1502868"/>
              <a:gd name="connsiteX72" fmla="*/ 1605779 w 4035240"/>
              <a:gd name="connsiteY72" fmla="*/ 1498442 h 1502868"/>
              <a:gd name="connsiteX73" fmla="*/ 1874988 w 4035240"/>
              <a:gd name="connsiteY73" fmla="*/ 1394109 h 1502868"/>
              <a:gd name="connsiteX74" fmla="*/ 836070 w 4035240"/>
              <a:gd name="connsiteY74" fmla="*/ 1394109 h 1502868"/>
              <a:gd name="connsiteX75" fmla="*/ 2926639 w 4035240"/>
              <a:gd name="connsiteY75" fmla="*/ 1498442 h 1502868"/>
              <a:gd name="connsiteX76" fmla="*/ 2962939 w 4035240"/>
              <a:gd name="connsiteY76" fmla="*/ 1394109 h 1502868"/>
              <a:gd name="connsiteX77" fmla="*/ 2890339 w 4035240"/>
              <a:gd name="connsiteY77" fmla="*/ 1394109 h 1502868"/>
              <a:gd name="connsiteX78" fmla="*/ 2856985 w 4035240"/>
              <a:gd name="connsiteY78" fmla="*/ 1299261 h 1502868"/>
              <a:gd name="connsiteX79" fmla="*/ 2996293 w 4035240"/>
              <a:gd name="connsiteY79" fmla="*/ 1299261 h 1502868"/>
              <a:gd name="connsiteX80" fmla="*/ 3033068 w 4035240"/>
              <a:gd name="connsiteY80" fmla="*/ 1194928 h 1502868"/>
              <a:gd name="connsiteX81" fmla="*/ 2820210 w 4035240"/>
              <a:gd name="connsiteY81" fmla="*/ 1194928 h 1502868"/>
              <a:gd name="connsiteX82" fmla="*/ 2786856 w 4035240"/>
              <a:gd name="connsiteY82" fmla="*/ 1100080 h 1502868"/>
              <a:gd name="connsiteX83" fmla="*/ 3066422 w 4035240"/>
              <a:gd name="connsiteY83" fmla="*/ 1100080 h 1502868"/>
              <a:gd name="connsiteX84" fmla="*/ 3103102 w 4035240"/>
              <a:gd name="connsiteY84" fmla="*/ 995747 h 1502868"/>
              <a:gd name="connsiteX85" fmla="*/ 2750176 w 4035240"/>
              <a:gd name="connsiteY85" fmla="*/ 995747 h 1502868"/>
              <a:gd name="connsiteX86" fmla="*/ 2716822 w 4035240"/>
              <a:gd name="connsiteY86" fmla="*/ 900899 h 1502868"/>
              <a:gd name="connsiteX87" fmla="*/ 3136456 w 4035240"/>
              <a:gd name="connsiteY87" fmla="*/ 900899 h 1502868"/>
              <a:gd name="connsiteX88" fmla="*/ 3173136 w 4035240"/>
              <a:gd name="connsiteY88" fmla="*/ 796566 h 1502868"/>
              <a:gd name="connsiteX89" fmla="*/ 2680142 w 4035240"/>
              <a:gd name="connsiteY89" fmla="*/ 796566 h 1502868"/>
              <a:gd name="connsiteX90" fmla="*/ 2299468 w 4035240"/>
              <a:gd name="connsiteY90" fmla="*/ 502537 h 1502868"/>
              <a:gd name="connsiteX91" fmla="*/ 2864207 w 4035240"/>
              <a:gd name="connsiteY91" fmla="*/ 502537 h 1502868"/>
              <a:gd name="connsiteX92" fmla="*/ 2827907 w 4035240"/>
              <a:gd name="connsiteY92" fmla="*/ 398204 h 1502868"/>
              <a:gd name="connsiteX93" fmla="*/ 2299468 w 4035240"/>
              <a:gd name="connsiteY93" fmla="*/ 398204 h 1502868"/>
              <a:gd name="connsiteX94" fmla="*/ 3058440 w 4035240"/>
              <a:gd name="connsiteY94" fmla="*/ 303356 h 1502868"/>
              <a:gd name="connsiteX95" fmla="*/ 3762867 w 4035240"/>
              <a:gd name="connsiteY95" fmla="*/ 303356 h 1502868"/>
              <a:gd name="connsiteX96" fmla="*/ 3762867 w 4035240"/>
              <a:gd name="connsiteY96" fmla="*/ 199023 h 1502868"/>
              <a:gd name="connsiteX97" fmla="*/ 3094835 w 4035240"/>
              <a:gd name="connsiteY97" fmla="*/ 199023 h 1502868"/>
              <a:gd name="connsiteX98" fmla="*/ 3164204 w 4035240"/>
              <a:gd name="connsiteY98" fmla="*/ -158 h 1502868"/>
              <a:gd name="connsiteX99" fmla="*/ 3127904 w 4035240"/>
              <a:gd name="connsiteY99" fmla="*/ 104175 h 1502868"/>
              <a:gd name="connsiteX100" fmla="*/ 3762867 w 4035240"/>
              <a:gd name="connsiteY100" fmla="*/ 104175 h 1502868"/>
              <a:gd name="connsiteX101" fmla="*/ 3762867 w 4035240"/>
              <a:gd name="connsiteY101" fmla="*/ -158 h 1502868"/>
              <a:gd name="connsiteX102" fmla="*/ 2090411 w 4035240"/>
              <a:gd name="connsiteY102" fmla="*/ 1498442 h 1502868"/>
              <a:gd name="connsiteX103" fmla="*/ 2613054 w 4035240"/>
              <a:gd name="connsiteY103" fmla="*/ 1498442 h 1502868"/>
              <a:gd name="connsiteX104" fmla="*/ 2613054 w 4035240"/>
              <a:gd name="connsiteY104" fmla="*/ 1394109 h 1502868"/>
              <a:gd name="connsiteX105" fmla="*/ 2090411 w 4035240"/>
              <a:gd name="connsiteY105" fmla="*/ 1394109 h 1502868"/>
              <a:gd name="connsiteX106" fmla="*/ 2090411 w 4035240"/>
              <a:gd name="connsiteY106" fmla="*/ 1299261 h 1502868"/>
              <a:gd name="connsiteX107" fmla="*/ 2613054 w 4035240"/>
              <a:gd name="connsiteY107" fmla="*/ 1299261 h 1502868"/>
              <a:gd name="connsiteX108" fmla="*/ 2613054 w 4035240"/>
              <a:gd name="connsiteY108" fmla="*/ 1194928 h 1502868"/>
              <a:gd name="connsiteX109" fmla="*/ 2090411 w 4035240"/>
              <a:gd name="connsiteY109" fmla="*/ 1194928 h 1502868"/>
              <a:gd name="connsiteX110" fmla="*/ 2299468 w 4035240"/>
              <a:gd name="connsiteY110" fmla="*/ 1100080 h 1502868"/>
              <a:gd name="connsiteX111" fmla="*/ 2613054 w 4035240"/>
              <a:gd name="connsiteY111" fmla="*/ 1100080 h 1502868"/>
              <a:gd name="connsiteX112" fmla="*/ 2613054 w 4035240"/>
              <a:gd name="connsiteY112" fmla="*/ 995747 h 1502868"/>
              <a:gd name="connsiteX113" fmla="*/ 2299468 w 4035240"/>
              <a:gd name="connsiteY113" fmla="*/ 995747 h 1502868"/>
              <a:gd name="connsiteX114" fmla="*/ 2299468 w 4035240"/>
              <a:gd name="connsiteY114" fmla="*/ 900899 h 1502868"/>
              <a:gd name="connsiteX115" fmla="*/ 2613054 w 4035240"/>
              <a:gd name="connsiteY115" fmla="*/ 900899 h 1502868"/>
              <a:gd name="connsiteX116" fmla="*/ 2613054 w 4035240"/>
              <a:gd name="connsiteY116" fmla="*/ 796566 h 1502868"/>
              <a:gd name="connsiteX117" fmla="*/ 2299468 w 4035240"/>
              <a:gd name="connsiteY117" fmla="*/ 796566 h 1502868"/>
              <a:gd name="connsiteX118" fmla="*/ 3553810 w 4035240"/>
              <a:gd name="connsiteY118" fmla="*/ 398204 h 1502868"/>
              <a:gd name="connsiteX119" fmla="*/ 3025371 w 4035240"/>
              <a:gd name="connsiteY119" fmla="*/ 398204 h 1502868"/>
              <a:gd name="connsiteX120" fmla="*/ 2989071 w 4035240"/>
              <a:gd name="connsiteY120" fmla="*/ 502537 h 1502868"/>
              <a:gd name="connsiteX121" fmla="*/ 3553810 w 4035240"/>
              <a:gd name="connsiteY121" fmla="*/ 502537 h 1502868"/>
              <a:gd name="connsiteX122" fmla="*/ 3240225 w 4035240"/>
              <a:gd name="connsiteY122" fmla="*/ 701718 h 1502868"/>
              <a:gd name="connsiteX123" fmla="*/ 3553810 w 4035240"/>
              <a:gd name="connsiteY123" fmla="*/ 701718 h 1502868"/>
              <a:gd name="connsiteX124" fmla="*/ 3553810 w 4035240"/>
              <a:gd name="connsiteY124" fmla="*/ 597385 h 1502868"/>
              <a:gd name="connsiteX125" fmla="*/ 2956002 w 4035240"/>
              <a:gd name="connsiteY125" fmla="*/ 597385 h 1502868"/>
              <a:gd name="connsiteX126" fmla="*/ 2926639 w 4035240"/>
              <a:gd name="connsiteY126" fmla="*/ 681705 h 1502868"/>
              <a:gd name="connsiteX127" fmla="*/ 2897276 w 4035240"/>
              <a:gd name="connsiteY127" fmla="*/ 597385 h 1502868"/>
              <a:gd name="connsiteX128" fmla="*/ 2299468 w 4035240"/>
              <a:gd name="connsiteY128" fmla="*/ 597385 h 1502868"/>
              <a:gd name="connsiteX129" fmla="*/ 2299468 w 4035240"/>
              <a:gd name="connsiteY129" fmla="*/ 701718 h 1502868"/>
              <a:gd name="connsiteX130" fmla="*/ 2613054 w 4035240"/>
              <a:gd name="connsiteY130" fmla="*/ 701718 h 1502868"/>
              <a:gd name="connsiteX131" fmla="*/ 2613054 w 4035240"/>
              <a:gd name="connsiteY131" fmla="*/ 605827 h 1502868"/>
              <a:gd name="connsiteX132" fmla="*/ 2646788 w 4035240"/>
              <a:gd name="connsiteY132" fmla="*/ 701718 h 1502868"/>
              <a:gd name="connsiteX133" fmla="*/ 3206491 w 4035240"/>
              <a:gd name="connsiteY133" fmla="*/ 701718 h 1502868"/>
              <a:gd name="connsiteX134" fmla="*/ 3240225 w 4035240"/>
              <a:gd name="connsiteY134" fmla="*/ 605827 h 1502868"/>
              <a:gd name="connsiteX135" fmla="*/ 3553810 w 4035240"/>
              <a:gd name="connsiteY135" fmla="*/ 796566 h 1502868"/>
              <a:gd name="connsiteX136" fmla="*/ 3240225 w 4035240"/>
              <a:gd name="connsiteY136" fmla="*/ 796566 h 1502868"/>
              <a:gd name="connsiteX137" fmla="*/ 3240225 w 4035240"/>
              <a:gd name="connsiteY137" fmla="*/ 900899 h 1502868"/>
              <a:gd name="connsiteX138" fmla="*/ 3553810 w 4035240"/>
              <a:gd name="connsiteY138" fmla="*/ 900899 h 1502868"/>
              <a:gd name="connsiteX139" fmla="*/ 3240225 w 4035240"/>
              <a:gd name="connsiteY139" fmla="*/ 1100080 h 1502868"/>
              <a:gd name="connsiteX140" fmla="*/ 3553810 w 4035240"/>
              <a:gd name="connsiteY140" fmla="*/ 1100080 h 1502868"/>
              <a:gd name="connsiteX141" fmla="*/ 3553810 w 4035240"/>
              <a:gd name="connsiteY141" fmla="*/ 995747 h 1502868"/>
              <a:gd name="connsiteX142" fmla="*/ 3240225 w 4035240"/>
              <a:gd name="connsiteY142" fmla="*/ 995747 h 1502868"/>
              <a:gd name="connsiteX143" fmla="*/ 3240225 w 4035240"/>
              <a:gd name="connsiteY143" fmla="*/ 1299261 h 1502868"/>
              <a:gd name="connsiteX144" fmla="*/ 3762867 w 4035240"/>
              <a:gd name="connsiteY144" fmla="*/ 1299261 h 1502868"/>
              <a:gd name="connsiteX145" fmla="*/ 3762867 w 4035240"/>
              <a:gd name="connsiteY145" fmla="*/ 1194928 h 1502868"/>
              <a:gd name="connsiteX146" fmla="*/ 3240225 w 4035240"/>
              <a:gd name="connsiteY146" fmla="*/ 1194928 h 1502868"/>
              <a:gd name="connsiteX147" fmla="*/ 3240225 w 4035240"/>
              <a:gd name="connsiteY147" fmla="*/ 1498442 h 1502868"/>
              <a:gd name="connsiteX148" fmla="*/ 3762867 w 4035240"/>
              <a:gd name="connsiteY148" fmla="*/ 1498442 h 1502868"/>
              <a:gd name="connsiteX149" fmla="*/ 3762867 w 4035240"/>
              <a:gd name="connsiteY149" fmla="*/ 1394109 h 1502868"/>
              <a:gd name="connsiteX150" fmla="*/ 3240225 w 4035240"/>
              <a:gd name="connsiteY150" fmla="*/ 1394109 h 1502868"/>
              <a:gd name="connsiteX151" fmla="*/ 2794838 w 4035240"/>
              <a:gd name="connsiteY151" fmla="*/ 303356 h 1502868"/>
              <a:gd name="connsiteX152" fmla="*/ 2758443 w 4035240"/>
              <a:gd name="connsiteY152" fmla="*/ 199023 h 1502868"/>
              <a:gd name="connsiteX153" fmla="*/ 2090411 w 4035240"/>
              <a:gd name="connsiteY153" fmla="*/ 199023 h 1502868"/>
              <a:gd name="connsiteX154" fmla="*/ 2090411 w 4035240"/>
              <a:gd name="connsiteY154" fmla="*/ 303356 h 1502868"/>
              <a:gd name="connsiteX155" fmla="*/ 2725469 w 4035240"/>
              <a:gd name="connsiteY155" fmla="*/ 104175 h 1502868"/>
              <a:gd name="connsiteX156" fmla="*/ 2689075 w 4035240"/>
              <a:gd name="connsiteY156" fmla="*/ -158 h 1502868"/>
              <a:gd name="connsiteX157" fmla="*/ 2090411 w 4035240"/>
              <a:gd name="connsiteY157" fmla="*/ -158 h 1502868"/>
              <a:gd name="connsiteX158" fmla="*/ 2090411 w 4035240"/>
              <a:gd name="connsiteY158" fmla="*/ 104175 h 1502868"/>
              <a:gd name="connsiteX159" fmla="*/ 3875283 w 4035240"/>
              <a:gd name="connsiteY159" fmla="*/ 1420572 h 1502868"/>
              <a:gd name="connsiteX160" fmla="*/ 3957540 w 4035240"/>
              <a:gd name="connsiteY160" fmla="*/ 1343211 h 1502868"/>
              <a:gd name="connsiteX161" fmla="*/ 4035046 w 4035240"/>
              <a:gd name="connsiteY161" fmla="*/ 1425315 h 1502868"/>
              <a:gd name="connsiteX162" fmla="*/ 3955105 w 4035240"/>
              <a:gd name="connsiteY162" fmla="*/ 1502711 h 1502868"/>
              <a:gd name="connsiteX163" fmla="*/ 3875445 w 4035240"/>
              <a:gd name="connsiteY163" fmla="*/ 1422311 h 1502868"/>
              <a:gd name="connsiteX164" fmla="*/ 3875474 w 4035240"/>
              <a:gd name="connsiteY164" fmla="*/ 1420572 h 1502868"/>
              <a:gd name="connsiteX165" fmla="*/ 4016206 w 4035240"/>
              <a:gd name="connsiteY165" fmla="*/ 1425789 h 1502868"/>
              <a:gd name="connsiteX166" fmla="*/ 4016206 w 4035240"/>
              <a:gd name="connsiteY166" fmla="*/ 1415450 h 1502868"/>
              <a:gd name="connsiteX167" fmla="*/ 3952743 w 4035240"/>
              <a:gd name="connsiteY167" fmla="*/ 1356915 h 1502868"/>
              <a:gd name="connsiteX168" fmla="*/ 3894098 w 4035240"/>
              <a:gd name="connsiteY168" fmla="*/ 1415450 h 1502868"/>
              <a:gd name="connsiteX169" fmla="*/ 3894098 w 4035240"/>
              <a:gd name="connsiteY169" fmla="*/ 1425789 h 1502868"/>
              <a:gd name="connsiteX170" fmla="*/ 3957561 w 4035240"/>
              <a:gd name="connsiteY170" fmla="*/ 1484324 h 1502868"/>
              <a:gd name="connsiteX171" fmla="*/ 4016206 w 4035240"/>
              <a:gd name="connsiteY171" fmla="*/ 1425789 h 1502868"/>
              <a:gd name="connsiteX172" fmla="*/ 3943416 w 4035240"/>
              <a:gd name="connsiteY172" fmla="*/ 1462874 h 1502868"/>
              <a:gd name="connsiteX173" fmla="*/ 3923081 w 4035240"/>
              <a:gd name="connsiteY173" fmla="*/ 1462874 h 1502868"/>
              <a:gd name="connsiteX174" fmla="*/ 3923081 w 4035240"/>
              <a:gd name="connsiteY174" fmla="*/ 1379598 h 1502868"/>
              <a:gd name="connsiteX175" fmla="*/ 3961091 w 4035240"/>
              <a:gd name="connsiteY175" fmla="*/ 1379598 h 1502868"/>
              <a:gd name="connsiteX176" fmla="*/ 3989418 w 4035240"/>
              <a:gd name="connsiteY176" fmla="*/ 1401360 h 1502868"/>
              <a:gd name="connsiteX177" fmla="*/ 3989599 w 4035240"/>
              <a:gd name="connsiteY177" fmla="*/ 1405871 h 1502868"/>
              <a:gd name="connsiteX178" fmla="*/ 3974489 w 4035240"/>
              <a:gd name="connsiteY178" fmla="*/ 1431005 h 1502868"/>
              <a:gd name="connsiteX179" fmla="*/ 3993495 w 4035240"/>
              <a:gd name="connsiteY179" fmla="*/ 1462874 h 1502868"/>
              <a:gd name="connsiteX180" fmla="*/ 3971164 w 4035240"/>
              <a:gd name="connsiteY180" fmla="*/ 1462874 h 1502868"/>
              <a:gd name="connsiteX181" fmla="*/ 3955580 w 4035240"/>
              <a:gd name="connsiteY181" fmla="*/ 1434420 h 1502868"/>
              <a:gd name="connsiteX182" fmla="*/ 3943416 w 4035240"/>
              <a:gd name="connsiteY182" fmla="*/ 1434420 h 1502868"/>
              <a:gd name="connsiteX183" fmla="*/ 3958620 w 4035240"/>
              <a:gd name="connsiteY183" fmla="*/ 1419055 h 1502868"/>
              <a:gd name="connsiteX184" fmla="*/ 3968123 w 4035240"/>
              <a:gd name="connsiteY184" fmla="*/ 1410234 h 1502868"/>
              <a:gd name="connsiteX185" fmla="*/ 3968123 w 4035240"/>
              <a:gd name="connsiteY185" fmla="*/ 1404258 h 1502868"/>
              <a:gd name="connsiteX186" fmla="*/ 3958620 w 4035240"/>
              <a:gd name="connsiteY186" fmla="*/ 1395532 h 1502868"/>
              <a:gd name="connsiteX187" fmla="*/ 3943416 w 4035240"/>
              <a:gd name="connsiteY187" fmla="*/ 1395532 h 1502868"/>
              <a:gd name="connsiteX188" fmla="*/ 3943416 w 4035240"/>
              <a:gd name="connsiteY188" fmla="*/ 1419055 h 150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4035240" h="1502868">
                <a:moveTo>
                  <a:pt x="-158" y="1394109"/>
                </a:moveTo>
                <a:lnTo>
                  <a:pt x="731541" y="1394109"/>
                </a:lnTo>
                <a:lnTo>
                  <a:pt x="731541" y="1498442"/>
                </a:lnTo>
                <a:lnTo>
                  <a:pt x="-158" y="1498442"/>
                </a:lnTo>
                <a:close/>
                <a:moveTo>
                  <a:pt x="-158" y="1299261"/>
                </a:moveTo>
                <a:lnTo>
                  <a:pt x="731541" y="1299261"/>
                </a:lnTo>
                <a:lnTo>
                  <a:pt x="731541" y="1194928"/>
                </a:lnTo>
                <a:lnTo>
                  <a:pt x="-158" y="1194928"/>
                </a:lnTo>
                <a:close/>
                <a:moveTo>
                  <a:pt x="208899" y="1100080"/>
                </a:moveTo>
                <a:lnTo>
                  <a:pt x="522484" y="1100080"/>
                </a:lnTo>
                <a:lnTo>
                  <a:pt x="522484" y="995747"/>
                </a:lnTo>
                <a:lnTo>
                  <a:pt x="208899" y="995747"/>
                </a:lnTo>
                <a:close/>
                <a:moveTo>
                  <a:pt x="208899" y="900899"/>
                </a:moveTo>
                <a:lnTo>
                  <a:pt x="522484" y="900899"/>
                </a:lnTo>
                <a:lnTo>
                  <a:pt x="522484" y="796566"/>
                </a:lnTo>
                <a:lnTo>
                  <a:pt x="208899" y="796566"/>
                </a:lnTo>
                <a:close/>
                <a:moveTo>
                  <a:pt x="208899" y="701718"/>
                </a:moveTo>
                <a:lnTo>
                  <a:pt x="522484" y="701718"/>
                </a:lnTo>
                <a:lnTo>
                  <a:pt x="522484" y="597385"/>
                </a:lnTo>
                <a:lnTo>
                  <a:pt x="208899" y="597385"/>
                </a:lnTo>
                <a:close/>
                <a:moveTo>
                  <a:pt x="522484" y="398204"/>
                </a:moveTo>
                <a:lnTo>
                  <a:pt x="208899" y="398204"/>
                </a:lnTo>
                <a:lnTo>
                  <a:pt x="208899" y="502537"/>
                </a:lnTo>
                <a:lnTo>
                  <a:pt x="522484" y="502537"/>
                </a:lnTo>
                <a:close/>
                <a:moveTo>
                  <a:pt x="-158" y="303356"/>
                </a:moveTo>
                <a:lnTo>
                  <a:pt x="731541" y="303356"/>
                </a:lnTo>
                <a:lnTo>
                  <a:pt x="731541" y="199023"/>
                </a:lnTo>
                <a:lnTo>
                  <a:pt x="-158" y="199023"/>
                </a:lnTo>
                <a:close/>
                <a:moveTo>
                  <a:pt x="-158" y="104175"/>
                </a:moveTo>
                <a:lnTo>
                  <a:pt x="731541" y="104175"/>
                </a:lnTo>
                <a:lnTo>
                  <a:pt x="731541" y="-158"/>
                </a:lnTo>
                <a:lnTo>
                  <a:pt x="-158" y="-158"/>
                </a:lnTo>
                <a:close/>
                <a:moveTo>
                  <a:pt x="836070" y="1299261"/>
                </a:moveTo>
                <a:lnTo>
                  <a:pt x="1951389" y="1299261"/>
                </a:lnTo>
                <a:cubicBezTo>
                  <a:pt x="1970288" y="1266654"/>
                  <a:pt x="1984432" y="1231523"/>
                  <a:pt x="1993390" y="1194928"/>
                </a:cubicBezTo>
                <a:lnTo>
                  <a:pt x="836070" y="1194928"/>
                </a:lnTo>
                <a:close/>
                <a:moveTo>
                  <a:pt x="1864060" y="796566"/>
                </a:moveTo>
                <a:lnTo>
                  <a:pt x="1045127" y="796566"/>
                </a:lnTo>
                <a:lnTo>
                  <a:pt x="1045127" y="900899"/>
                </a:lnTo>
                <a:lnTo>
                  <a:pt x="1951293" y="900899"/>
                </a:lnTo>
                <a:cubicBezTo>
                  <a:pt x="1928348" y="861440"/>
                  <a:pt x="1898850" y="826160"/>
                  <a:pt x="1864060" y="796566"/>
                </a:cubicBezTo>
                <a:close/>
                <a:moveTo>
                  <a:pt x="1045127" y="597385"/>
                </a:moveTo>
                <a:lnTo>
                  <a:pt x="1045127" y="701718"/>
                </a:lnTo>
                <a:lnTo>
                  <a:pt x="1864060" y="701718"/>
                </a:lnTo>
                <a:cubicBezTo>
                  <a:pt x="1898850" y="672125"/>
                  <a:pt x="1928348" y="636845"/>
                  <a:pt x="1951293" y="597385"/>
                </a:cubicBezTo>
                <a:close/>
                <a:moveTo>
                  <a:pt x="1951389" y="199023"/>
                </a:moveTo>
                <a:lnTo>
                  <a:pt x="836070" y="199023"/>
                </a:lnTo>
                <a:lnTo>
                  <a:pt x="836070" y="303356"/>
                </a:lnTo>
                <a:lnTo>
                  <a:pt x="1993390" y="303356"/>
                </a:lnTo>
                <a:cubicBezTo>
                  <a:pt x="1984432" y="266762"/>
                  <a:pt x="1970289" y="231630"/>
                  <a:pt x="1951389" y="199023"/>
                </a:cubicBezTo>
                <a:close/>
                <a:moveTo>
                  <a:pt x="1605779" y="-158"/>
                </a:moveTo>
                <a:lnTo>
                  <a:pt x="836070" y="-158"/>
                </a:lnTo>
                <a:lnTo>
                  <a:pt x="836070" y="104175"/>
                </a:lnTo>
                <a:lnTo>
                  <a:pt x="1874988" y="104175"/>
                </a:lnTo>
                <a:cubicBezTo>
                  <a:pt x="1801525" y="36948"/>
                  <a:pt x="1705445" y="-288"/>
                  <a:pt x="1605779" y="-158"/>
                </a:cubicBezTo>
                <a:close/>
                <a:moveTo>
                  <a:pt x="1045127" y="502537"/>
                </a:moveTo>
                <a:lnTo>
                  <a:pt x="1358712" y="502537"/>
                </a:lnTo>
                <a:lnTo>
                  <a:pt x="1358712" y="398204"/>
                </a:lnTo>
                <a:lnTo>
                  <a:pt x="1045127" y="398204"/>
                </a:lnTo>
                <a:close/>
                <a:moveTo>
                  <a:pt x="1653292" y="502537"/>
                </a:moveTo>
                <a:lnTo>
                  <a:pt x="1990919" y="502537"/>
                </a:lnTo>
                <a:cubicBezTo>
                  <a:pt x="2000179" y="468529"/>
                  <a:pt x="2004876" y="433446"/>
                  <a:pt x="2004888" y="398204"/>
                </a:cubicBezTo>
                <a:lnTo>
                  <a:pt x="1653292" y="398204"/>
                </a:lnTo>
                <a:close/>
                <a:moveTo>
                  <a:pt x="1045127" y="1100080"/>
                </a:moveTo>
                <a:lnTo>
                  <a:pt x="1358712" y="1100080"/>
                </a:lnTo>
                <a:lnTo>
                  <a:pt x="1358712" y="995747"/>
                </a:lnTo>
                <a:lnTo>
                  <a:pt x="1045127" y="995747"/>
                </a:lnTo>
                <a:close/>
                <a:moveTo>
                  <a:pt x="1653292" y="995747"/>
                </a:moveTo>
                <a:lnTo>
                  <a:pt x="1653292" y="1100080"/>
                </a:lnTo>
                <a:lnTo>
                  <a:pt x="2004888" y="1100080"/>
                </a:lnTo>
                <a:cubicBezTo>
                  <a:pt x="2004876" y="1064839"/>
                  <a:pt x="2000179" y="1029755"/>
                  <a:pt x="1990919" y="995747"/>
                </a:cubicBezTo>
                <a:close/>
                <a:moveTo>
                  <a:pt x="836070" y="1498442"/>
                </a:moveTo>
                <a:lnTo>
                  <a:pt x="1605779" y="1498442"/>
                </a:lnTo>
                <a:cubicBezTo>
                  <a:pt x="1705471" y="1498712"/>
                  <a:pt x="1801600" y="1461457"/>
                  <a:pt x="1874988" y="1394109"/>
                </a:cubicBezTo>
                <a:lnTo>
                  <a:pt x="836070" y="1394109"/>
                </a:lnTo>
                <a:close/>
                <a:moveTo>
                  <a:pt x="2926639" y="1498442"/>
                </a:moveTo>
                <a:lnTo>
                  <a:pt x="2962939" y="1394109"/>
                </a:lnTo>
                <a:lnTo>
                  <a:pt x="2890339" y="1394109"/>
                </a:lnTo>
                <a:close/>
                <a:moveTo>
                  <a:pt x="2856985" y="1299261"/>
                </a:moveTo>
                <a:lnTo>
                  <a:pt x="2996293" y="1299261"/>
                </a:lnTo>
                <a:lnTo>
                  <a:pt x="3033068" y="1194928"/>
                </a:lnTo>
                <a:lnTo>
                  <a:pt x="2820210" y="1194928"/>
                </a:lnTo>
                <a:close/>
                <a:moveTo>
                  <a:pt x="2786856" y="1100080"/>
                </a:moveTo>
                <a:lnTo>
                  <a:pt x="3066422" y="1100080"/>
                </a:lnTo>
                <a:lnTo>
                  <a:pt x="3103102" y="995747"/>
                </a:lnTo>
                <a:lnTo>
                  <a:pt x="2750176" y="995747"/>
                </a:lnTo>
                <a:close/>
                <a:moveTo>
                  <a:pt x="2716822" y="900899"/>
                </a:moveTo>
                <a:lnTo>
                  <a:pt x="3136456" y="900899"/>
                </a:lnTo>
                <a:lnTo>
                  <a:pt x="3173136" y="796566"/>
                </a:lnTo>
                <a:lnTo>
                  <a:pt x="2680142" y="796566"/>
                </a:lnTo>
                <a:close/>
                <a:moveTo>
                  <a:pt x="2299468" y="502537"/>
                </a:moveTo>
                <a:lnTo>
                  <a:pt x="2864207" y="502537"/>
                </a:lnTo>
                <a:lnTo>
                  <a:pt x="2827907" y="398204"/>
                </a:lnTo>
                <a:lnTo>
                  <a:pt x="2299468" y="398204"/>
                </a:lnTo>
                <a:close/>
                <a:moveTo>
                  <a:pt x="3058440" y="303356"/>
                </a:moveTo>
                <a:lnTo>
                  <a:pt x="3762867" y="303356"/>
                </a:lnTo>
                <a:lnTo>
                  <a:pt x="3762867" y="199023"/>
                </a:lnTo>
                <a:lnTo>
                  <a:pt x="3094835" y="199023"/>
                </a:lnTo>
                <a:close/>
                <a:moveTo>
                  <a:pt x="3164204" y="-158"/>
                </a:moveTo>
                <a:lnTo>
                  <a:pt x="3127904" y="104175"/>
                </a:lnTo>
                <a:lnTo>
                  <a:pt x="3762867" y="104175"/>
                </a:lnTo>
                <a:lnTo>
                  <a:pt x="3762867" y="-158"/>
                </a:lnTo>
                <a:close/>
                <a:moveTo>
                  <a:pt x="2090411" y="1498442"/>
                </a:moveTo>
                <a:lnTo>
                  <a:pt x="2613054" y="1498442"/>
                </a:lnTo>
                <a:lnTo>
                  <a:pt x="2613054" y="1394109"/>
                </a:lnTo>
                <a:lnTo>
                  <a:pt x="2090411" y="1394109"/>
                </a:lnTo>
                <a:close/>
                <a:moveTo>
                  <a:pt x="2090411" y="1299261"/>
                </a:moveTo>
                <a:lnTo>
                  <a:pt x="2613054" y="1299261"/>
                </a:lnTo>
                <a:lnTo>
                  <a:pt x="2613054" y="1194928"/>
                </a:lnTo>
                <a:lnTo>
                  <a:pt x="2090411" y="1194928"/>
                </a:lnTo>
                <a:close/>
                <a:moveTo>
                  <a:pt x="2299468" y="1100080"/>
                </a:moveTo>
                <a:lnTo>
                  <a:pt x="2613054" y="1100080"/>
                </a:lnTo>
                <a:lnTo>
                  <a:pt x="2613054" y="995747"/>
                </a:lnTo>
                <a:lnTo>
                  <a:pt x="2299468" y="995747"/>
                </a:lnTo>
                <a:close/>
                <a:moveTo>
                  <a:pt x="2299468" y="900899"/>
                </a:moveTo>
                <a:lnTo>
                  <a:pt x="2613054" y="900899"/>
                </a:lnTo>
                <a:lnTo>
                  <a:pt x="2613054" y="796566"/>
                </a:lnTo>
                <a:lnTo>
                  <a:pt x="2299468" y="796566"/>
                </a:lnTo>
                <a:close/>
                <a:moveTo>
                  <a:pt x="3553810" y="398204"/>
                </a:moveTo>
                <a:lnTo>
                  <a:pt x="3025371" y="398204"/>
                </a:lnTo>
                <a:lnTo>
                  <a:pt x="2989071" y="502537"/>
                </a:lnTo>
                <a:lnTo>
                  <a:pt x="3553810" y="502537"/>
                </a:lnTo>
                <a:close/>
                <a:moveTo>
                  <a:pt x="3240225" y="701718"/>
                </a:moveTo>
                <a:lnTo>
                  <a:pt x="3553810" y="701718"/>
                </a:lnTo>
                <a:lnTo>
                  <a:pt x="3553810" y="597385"/>
                </a:lnTo>
                <a:lnTo>
                  <a:pt x="2956002" y="597385"/>
                </a:lnTo>
                <a:lnTo>
                  <a:pt x="2926639" y="681705"/>
                </a:lnTo>
                <a:lnTo>
                  <a:pt x="2897276" y="597385"/>
                </a:lnTo>
                <a:lnTo>
                  <a:pt x="2299468" y="597385"/>
                </a:lnTo>
                <a:lnTo>
                  <a:pt x="2299468" y="701718"/>
                </a:lnTo>
                <a:lnTo>
                  <a:pt x="2613054" y="701718"/>
                </a:lnTo>
                <a:lnTo>
                  <a:pt x="2613054" y="605827"/>
                </a:lnTo>
                <a:lnTo>
                  <a:pt x="2646788" y="701718"/>
                </a:lnTo>
                <a:lnTo>
                  <a:pt x="3206491" y="701718"/>
                </a:lnTo>
                <a:lnTo>
                  <a:pt x="3240225" y="605827"/>
                </a:lnTo>
                <a:close/>
                <a:moveTo>
                  <a:pt x="3553810" y="796566"/>
                </a:moveTo>
                <a:lnTo>
                  <a:pt x="3240225" y="796566"/>
                </a:lnTo>
                <a:lnTo>
                  <a:pt x="3240225" y="900899"/>
                </a:lnTo>
                <a:lnTo>
                  <a:pt x="3553810" y="900899"/>
                </a:lnTo>
                <a:close/>
                <a:moveTo>
                  <a:pt x="3240225" y="1100080"/>
                </a:moveTo>
                <a:lnTo>
                  <a:pt x="3553810" y="1100080"/>
                </a:lnTo>
                <a:lnTo>
                  <a:pt x="3553810" y="995747"/>
                </a:lnTo>
                <a:lnTo>
                  <a:pt x="3240225" y="995747"/>
                </a:lnTo>
                <a:close/>
                <a:moveTo>
                  <a:pt x="3240225" y="1299261"/>
                </a:moveTo>
                <a:lnTo>
                  <a:pt x="3762867" y="1299261"/>
                </a:lnTo>
                <a:lnTo>
                  <a:pt x="3762867" y="1194928"/>
                </a:lnTo>
                <a:lnTo>
                  <a:pt x="3240225" y="1194928"/>
                </a:lnTo>
                <a:close/>
                <a:moveTo>
                  <a:pt x="3240225" y="1498442"/>
                </a:moveTo>
                <a:lnTo>
                  <a:pt x="3762867" y="1498442"/>
                </a:lnTo>
                <a:lnTo>
                  <a:pt x="3762867" y="1394109"/>
                </a:lnTo>
                <a:lnTo>
                  <a:pt x="3240225" y="1394109"/>
                </a:lnTo>
                <a:close/>
                <a:moveTo>
                  <a:pt x="2794838" y="303356"/>
                </a:moveTo>
                <a:lnTo>
                  <a:pt x="2758443" y="199023"/>
                </a:lnTo>
                <a:lnTo>
                  <a:pt x="2090411" y="199023"/>
                </a:lnTo>
                <a:lnTo>
                  <a:pt x="2090411" y="303356"/>
                </a:lnTo>
                <a:close/>
                <a:moveTo>
                  <a:pt x="2725469" y="104175"/>
                </a:moveTo>
                <a:lnTo>
                  <a:pt x="2689075" y="-158"/>
                </a:lnTo>
                <a:lnTo>
                  <a:pt x="2090411" y="-158"/>
                </a:lnTo>
                <a:lnTo>
                  <a:pt x="2090411" y="104175"/>
                </a:lnTo>
                <a:close/>
                <a:moveTo>
                  <a:pt x="3875283" y="1420572"/>
                </a:moveTo>
                <a:cubicBezTo>
                  <a:pt x="3876595" y="1376537"/>
                  <a:pt x="3913423" y="1341902"/>
                  <a:pt x="3957540" y="1343211"/>
                </a:cubicBezTo>
                <a:cubicBezTo>
                  <a:pt x="4001657" y="1344521"/>
                  <a:pt x="4036358" y="1381280"/>
                  <a:pt x="4035046" y="1425315"/>
                </a:cubicBezTo>
                <a:cubicBezTo>
                  <a:pt x="4033761" y="1468450"/>
                  <a:pt x="3998340" y="1502743"/>
                  <a:pt x="3955105" y="1502711"/>
                </a:cubicBezTo>
                <a:cubicBezTo>
                  <a:pt x="3910864" y="1502465"/>
                  <a:pt x="3875199" y="1466469"/>
                  <a:pt x="3875445" y="1422311"/>
                </a:cubicBezTo>
                <a:cubicBezTo>
                  <a:pt x="3875449" y="1421731"/>
                  <a:pt x="3875458" y="1421152"/>
                  <a:pt x="3875474" y="1420572"/>
                </a:cubicBezTo>
                <a:close/>
                <a:moveTo>
                  <a:pt x="4016206" y="1425789"/>
                </a:moveTo>
                <a:lnTo>
                  <a:pt x="4016206" y="1415450"/>
                </a:lnTo>
                <a:cubicBezTo>
                  <a:pt x="4014875" y="1381794"/>
                  <a:pt x="3986462" y="1355587"/>
                  <a:pt x="3952743" y="1356915"/>
                </a:cubicBezTo>
                <a:cubicBezTo>
                  <a:pt x="3920889" y="1358170"/>
                  <a:pt x="3895355" y="1383656"/>
                  <a:pt x="3894098" y="1415450"/>
                </a:cubicBezTo>
                <a:lnTo>
                  <a:pt x="3894098" y="1425789"/>
                </a:lnTo>
                <a:cubicBezTo>
                  <a:pt x="3895428" y="1459445"/>
                  <a:pt x="3923842" y="1485652"/>
                  <a:pt x="3957561" y="1484324"/>
                </a:cubicBezTo>
                <a:cubicBezTo>
                  <a:pt x="3989415" y="1483070"/>
                  <a:pt x="4014949" y="1457583"/>
                  <a:pt x="4016206" y="1425789"/>
                </a:cubicBezTo>
                <a:close/>
                <a:moveTo>
                  <a:pt x="3943416" y="1462874"/>
                </a:moveTo>
                <a:lnTo>
                  <a:pt x="3923081" y="1462874"/>
                </a:lnTo>
                <a:lnTo>
                  <a:pt x="3923081" y="1379598"/>
                </a:lnTo>
                <a:lnTo>
                  <a:pt x="3961091" y="1379598"/>
                </a:lnTo>
                <a:cubicBezTo>
                  <a:pt x="3974934" y="1377799"/>
                  <a:pt x="3987617" y="1387543"/>
                  <a:pt x="3989418" y="1401360"/>
                </a:cubicBezTo>
                <a:cubicBezTo>
                  <a:pt x="3989613" y="1402855"/>
                  <a:pt x="3989674" y="1404365"/>
                  <a:pt x="3989599" y="1405871"/>
                </a:cubicBezTo>
                <a:cubicBezTo>
                  <a:pt x="3990607" y="1416644"/>
                  <a:pt x="3984488" y="1426824"/>
                  <a:pt x="3974489" y="1431005"/>
                </a:cubicBezTo>
                <a:lnTo>
                  <a:pt x="3993495" y="1462874"/>
                </a:lnTo>
                <a:lnTo>
                  <a:pt x="3971164" y="1462874"/>
                </a:lnTo>
                <a:lnTo>
                  <a:pt x="3955580" y="1434420"/>
                </a:lnTo>
                <a:lnTo>
                  <a:pt x="3943416" y="1434420"/>
                </a:lnTo>
                <a:close/>
                <a:moveTo>
                  <a:pt x="3958620" y="1419055"/>
                </a:moveTo>
                <a:cubicBezTo>
                  <a:pt x="3964987" y="1419055"/>
                  <a:pt x="3968123" y="1416209"/>
                  <a:pt x="3968123" y="1410234"/>
                </a:cubicBezTo>
                <a:lnTo>
                  <a:pt x="3968123" y="1404258"/>
                </a:lnTo>
                <a:cubicBezTo>
                  <a:pt x="3968123" y="1398283"/>
                  <a:pt x="3964512" y="1395532"/>
                  <a:pt x="3958620" y="1395532"/>
                </a:cubicBezTo>
                <a:lnTo>
                  <a:pt x="3943416" y="1395532"/>
                </a:lnTo>
                <a:lnTo>
                  <a:pt x="3943416" y="1419055"/>
                </a:lnTo>
                <a:close/>
              </a:path>
            </a:pathLst>
          </a:custGeom>
          <a:solidFill>
            <a:srgbClr val="002D9C"/>
          </a:solidFill>
          <a:ln w="9503" cap="flat">
            <a:noFill/>
            <a:prstDash val="solid"/>
            <a:miter/>
          </a:ln>
        </p:spPr>
        <p:txBody>
          <a:bodyPr rtlCol="0" anchor="ctr"/>
          <a:lstStyle/>
          <a:p>
            <a:endParaRPr lang="ja-JP" altLang="en-US" sz="1400"/>
          </a:p>
        </p:txBody>
      </p:sp>
    </p:spTree>
    <p:extLst>
      <p:ext uri="{BB962C8B-B14F-4D97-AF65-F5344CB8AC3E}">
        <p14:creationId xmlns:p14="http://schemas.microsoft.com/office/powerpoint/2010/main" val="2757281023"/>
      </p:ext>
    </p:extLst>
  </p:cSld>
  <p:clrMapOvr>
    <a:overrideClrMapping bg1="lt1" tx1="dk1" bg2="lt2" tx2="dk2" accent1="accent1" accent2="accent2" accent3="accent3" accent4="accent4" accent5="accent5" accent6="accent6" hlink="hlink" folHlink="folHlink"/>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56C94991-4A2A-1140-890A-10CD7F6A00F7}"/>
              </a:ext>
            </a:extLst>
          </p:cNvPr>
          <p:cNvSpPr>
            <a:spLocks noGrp="1"/>
          </p:cNvSpPr>
          <p:nvPr>
            <p:ph type="body" sz="quarter" idx="13"/>
          </p:nvPr>
        </p:nvSpPr>
        <p:spPr>
          <a:xfrm>
            <a:off x="309600" y="304802"/>
            <a:ext cx="11576304" cy="550863"/>
          </a:xfrm>
        </p:spPr>
        <p:txBody>
          <a:bodyPr/>
          <a:lstStyle>
            <a:lvl1pPr>
              <a:spcBef>
                <a:spcPts val="0"/>
              </a:spcBef>
              <a:spcAft>
                <a:spcPts val="0"/>
              </a:spcAft>
              <a:defRPr sz="2000">
                <a:solidFill>
                  <a:schemeClr val="tx1"/>
                </a:solidFill>
                <a:latin typeface="+mj-ea"/>
                <a:ea typeface="+mj-ea"/>
              </a:defRPr>
            </a:lvl1pPr>
          </a:lstStyle>
          <a:p>
            <a:pPr lvl="0"/>
            <a:r>
              <a:rPr lang="ja-JP" altLang="en-US"/>
              <a:t>マスター テキストの書式設定</a:t>
            </a:r>
          </a:p>
        </p:txBody>
      </p:sp>
      <p:sp>
        <p:nvSpPr>
          <p:cNvPr id="2" name="タイトル 1">
            <a:extLst>
              <a:ext uri="{FF2B5EF4-FFF2-40B4-BE49-F238E27FC236}">
                <a16:creationId xmlns:a16="http://schemas.microsoft.com/office/drawing/2014/main" id="{3D25C85F-4116-2847-BED3-74A67964629C}"/>
              </a:ext>
            </a:extLst>
          </p:cNvPr>
          <p:cNvSpPr>
            <a:spLocks noGrp="1"/>
          </p:cNvSpPr>
          <p:nvPr>
            <p:ph type="title"/>
          </p:nvPr>
        </p:nvSpPr>
        <p:spPr>
          <a:xfrm>
            <a:off x="309600" y="864000"/>
            <a:ext cx="11576304" cy="1700784"/>
          </a:xfrm>
        </p:spPr>
        <p:txBody>
          <a:bodyPr/>
          <a:lstStyle>
            <a:lvl1pPr>
              <a:spcBef>
                <a:spcPts val="0"/>
              </a:spcBef>
              <a:spcAft>
                <a:spcPts val="0"/>
              </a:spcAft>
              <a:defRPr sz="3200">
                <a:solidFill>
                  <a:srgbClr val="002D9C"/>
                </a:solidFill>
                <a:latin typeface="+mj-ea"/>
                <a:ea typeface="+mj-ea"/>
              </a:defRPr>
            </a:lvl1pPr>
          </a:lstStyle>
          <a:p>
            <a:r>
              <a:rPr kumimoji="1" lang="ja-JP" altLang="en-US"/>
              <a:t>マスター タイトルの書式設定</a:t>
            </a:r>
          </a:p>
        </p:txBody>
      </p:sp>
      <p:sp>
        <p:nvSpPr>
          <p:cNvPr id="6" name="グラフィックス 8">
            <a:extLst>
              <a:ext uri="{FF2B5EF4-FFF2-40B4-BE49-F238E27FC236}">
                <a16:creationId xmlns:a16="http://schemas.microsoft.com/office/drawing/2014/main" id="{EF078194-4D57-1445-5C16-1C2D3162E4D5}"/>
              </a:ext>
            </a:extLst>
          </p:cNvPr>
          <p:cNvSpPr>
            <a:spLocks noChangeAspect="1"/>
          </p:cNvSpPr>
          <p:nvPr userDrawn="1"/>
        </p:nvSpPr>
        <p:spPr>
          <a:xfrm>
            <a:off x="11191754" y="6274119"/>
            <a:ext cx="743551" cy="274320"/>
          </a:xfrm>
          <a:custGeom>
            <a:avLst/>
            <a:gdLst>
              <a:gd name="connsiteX0" fmla="*/ -158 w 4035240"/>
              <a:gd name="connsiteY0" fmla="*/ 1394109 h 1502868"/>
              <a:gd name="connsiteX1" fmla="*/ 731541 w 4035240"/>
              <a:gd name="connsiteY1" fmla="*/ 1394109 h 1502868"/>
              <a:gd name="connsiteX2" fmla="*/ 731541 w 4035240"/>
              <a:gd name="connsiteY2" fmla="*/ 1498442 h 1502868"/>
              <a:gd name="connsiteX3" fmla="*/ -158 w 4035240"/>
              <a:gd name="connsiteY3" fmla="*/ 1498442 h 1502868"/>
              <a:gd name="connsiteX4" fmla="*/ -158 w 4035240"/>
              <a:gd name="connsiteY4" fmla="*/ 1299261 h 1502868"/>
              <a:gd name="connsiteX5" fmla="*/ 731541 w 4035240"/>
              <a:gd name="connsiteY5" fmla="*/ 1299261 h 1502868"/>
              <a:gd name="connsiteX6" fmla="*/ 731541 w 4035240"/>
              <a:gd name="connsiteY6" fmla="*/ 1194928 h 1502868"/>
              <a:gd name="connsiteX7" fmla="*/ -158 w 4035240"/>
              <a:gd name="connsiteY7" fmla="*/ 1194928 h 1502868"/>
              <a:gd name="connsiteX8" fmla="*/ 208899 w 4035240"/>
              <a:gd name="connsiteY8" fmla="*/ 1100080 h 1502868"/>
              <a:gd name="connsiteX9" fmla="*/ 522484 w 4035240"/>
              <a:gd name="connsiteY9" fmla="*/ 1100080 h 1502868"/>
              <a:gd name="connsiteX10" fmla="*/ 522484 w 4035240"/>
              <a:gd name="connsiteY10" fmla="*/ 995747 h 1502868"/>
              <a:gd name="connsiteX11" fmla="*/ 208899 w 4035240"/>
              <a:gd name="connsiteY11" fmla="*/ 995747 h 1502868"/>
              <a:gd name="connsiteX12" fmla="*/ 208899 w 4035240"/>
              <a:gd name="connsiteY12" fmla="*/ 900899 h 1502868"/>
              <a:gd name="connsiteX13" fmla="*/ 522484 w 4035240"/>
              <a:gd name="connsiteY13" fmla="*/ 900899 h 1502868"/>
              <a:gd name="connsiteX14" fmla="*/ 522484 w 4035240"/>
              <a:gd name="connsiteY14" fmla="*/ 796566 h 1502868"/>
              <a:gd name="connsiteX15" fmla="*/ 208899 w 4035240"/>
              <a:gd name="connsiteY15" fmla="*/ 796566 h 1502868"/>
              <a:gd name="connsiteX16" fmla="*/ 208899 w 4035240"/>
              <a:gd name="connsiteY16" fmla="*/ 701718 h 1502868"/>
              <a:gd name="connsiteX17" fmla="*/ 522484 w 4035240"/>
              <a:gd name="connsiteY17" fmla="*/ 701718 h 1502868"/>
              <a:gd name="connsiteX18" fmla="*/ 522484 w 4035240"/>
              <a:gd name="connsiteY18" fmla="*/ 597385 h 1502868"/>
              <a:gd name="connsiteX19" fmla="*/ 208899 w 4035240"/>
              <a:gd name="connsiteY19" fmla="*/ 597385 h 1502868"/>
              <a:gd name="connsiteX20" fmla="*/ 522484 w 4035240"/>
              <a:gd name="connsiteY20" fmla="*/ 398204 h 1502868"/>
              <a:gd name="connsiteX21" fmla="*/ 208899 w 4035240"/>
              <a:gd name="connsiteY21" fmla="*/ 398204 h 1502868"/>
              <a:gd name="connsiteX22" fmla="*/ 208899 w 4035240"/>
              <a:gd name="connsiteY22" fmla="*/ 502537 h 1502868"/>
              <a:gd name="connsiteX23" fmla="*/ 522484 w 4035240"/>
              <a:gd name="connsiteY23" fmla="*/ 502537 h 1502868"/>
              <a:gd name="connsiteX24" fmla="*/ -158 w 4035240"/>
              <a:gd name="connsiteY24" fmla="*/ 303356 h 1502868"/>
              <a:gd name="connsiteX25" fmla="*/ 731541 w 4035240"/>
              <a:gd name="connsiteY25" fmla="*/ 303356 h 1502868"/>
              <a:gd name="connsiteX26" fmla="*/ 731541 w 4035240"/>
              <a:gd name="connsiteY26" fmla="*/ 199023 h 1502868"/>
              <a:gd name="connsiteX27" fmla="*/ -158 w 4035240"/>
              <a:gd name="connsiteY27" fmla="*/ 199023 h 1502868"/>
              <a:gd name="connsiteX28" fmla="*/ -158 w 4035240"/>
              <a:gd name="connsiteY28" fmla="*/ 104175 h 1502868"/>
              <a:gd name="connsiteX29" fmla="*/ 731541 w 4035240"/>
              <a:gd name="connsiteY29" fmla="*/ 104175 h 1502868"/>
              <a:gd name="connsiteX30" fmla="*/ 731541 w 4035240"/>
              <a:gd name="connsiteY30" fmla="*/ -158 h 1502868"/>
              <a:gd name="connsiteX31" fmla="*/ -158 w 4035240"/>
              <a:gd name="connsiteY31" fmla="*/ -158 h 1502868"/>
              <a:gd name="connsiteX32" fmla="*/ 836070 w 4035240"/>
              <a:gd name="connsiteY32" fmla="*/ 1299261 h 1502868"/>
              <a:gd name="connsiteX33" fmla="*/ 1951389 w 4035240"/>
              <a:gd name="connsiteY33" fmla="*/ 1299261 h 1502868"/>
              <a:gd name="connsiteX34" fmla="*/ 1993390 w 4035240"/>
              <a:gd name="connsiteY34" fmla="*/ 1194928 h 1502868"/>
              <a:gd name="connsiteX35" fmla="*/ 836070 w 4035240"/>
              <a:gd name="connsiteY35" fmla="*/ 1194928 h 1502868"/>
              <a:gd name="connsiteX36" fmla="*/ 1864060 w 4035240"/>
              <a:gd name="connsiteY36" fmla="*/ 796566 h 1502868"/>
              <a:gd name="connsiteX37" fmla="*/ 1045127 w 4035240"/>
              <a:gd name="connsiteY37" fmla="*/ 796566 h 1502868"/>
              <a:gd name="connsiteX38" fmla="*/ 1045127 w 4035240"/>
              <a:gd name="connsiteY38" fmla="*/ 900899 h 1502868"/>
              <a:gd name="connsiteX39" fmla="*/ 1951293 w 4035240"/>
              <a:gd name="connsiteY39" fmla="*/ 900899 h 1502868"/>
              <a:gd name="connsiteX40" fmla="*/ 1864060 w 4035240"/>
              <a:gd name="connsiteY40" fmla="*/ 796566 h 1502868"/>
              <a:gd name="connsiteX41" fmla="*/ 1045127 w 4035240"/>
              <a:gd name="connsiteY41" fmla="*/ 597385 h 1502868"/>
              <a:gd name="connsiteX42" fmla="*/ 1045127 w 4035240"/>
              <a:gd name="connsiteY42" fmla="*/ 701718 h 1502868"/>
              <a:gd name="connsiteX43" fmla="*/ 1864060 w 4035240"/>
              <a:gd name="connsiteY43" fmla="*/ 701718 h 1502868"/>
              <a:gd name="connsiteX44" fmla="*/ 1951293 w 4035240"/>
              <a:gd name="connsiteY44" fmla="*/ 597385 h 1502868"/>
              <a:gd name="connsiteX45" fmla="*/ 1951389 w 4035240"/>
              <a:gd name="connsiteY45" fmla="*/ 199023 h 1502868"/>
              <a:gd name="connsiteX46" fmla="*/ 836070 w 4035240"/>
              <a:gd name="connsiteY46" fmla="*/ 199023 h 1502868"/>
              <a:gd name="connsiteX47" fmla="*/ 836070 w 4035240"/>
              <a:gd name="connsiteY47" fmla="*/ 303356 h 1502868"/>
              <a:gd name="connsiteX48" fmla="*/ 1993390 w 4035240"/>
              <a:gd name="connsiteY48" fmla="*/ 303356 h 1502868"/>
              <a:gd name="connsiteX49" fmla="*/ 1951389 w 4035240"/>
              <a:gd name="connsiteY49" fmla="*/ 199023 h 1502868"/>
              <a:gd name="connsiteX50" fmla="*/ 1605779 w 4035240"/>
              <a:gd name="connsiteY50" fmla="*/ -158 h 1502868"/>
              <a:gd name="connsiteX51" fmla="*/ 836070 w 4035240"/>
              <a:gd name="connsiteY51" fmla="*/ -158 h 1502868"/>
              <a:gd name="connsiteX52" fmla="*/ 836070 w 4035240"/>
              <a:gd name="connsiteY52" fmla="*/ 104175 h 1502868"/>
              <a:gd name="connsiteX53" fmla="*/ 1874988 w 4035240"/>
              <a:gd name="connsiteY53" fmla="*/ 104175 h 1502868"/>
              <a:gd name="connsiteX54" fmla="*/ 1605779 w 4035240"/>
              <a:gd name="connsiteY54" fmla="*/ -158 h 1502868"/>
              <a:gd name="connsiteX55" fmla="*/ 1045127 w 4035240"/>
              <a:gd name="connsiteY55" fmla="*/ 502537 h 1502868"/>
              <a:gd name="connsiteX56" fmla="*/ 1358712 w 4035240"/>
              <a:gd name="connsiteY56" fmla="*/ 502537 h 1502868"/>
              <a:gd name="connsiteX57" fmla="*/ 1358712 w 4035240"/>
              <a:gd name="connsiteY57" fmla="*/ 398204 h 1502868"/>
              <a:gd name="connsiteX58" fmla="*/ 1045127 w 4035240"/>
              <a:gd name="connsiteY58" fmla="*/ 398204 h 1502868"/>
              <a:gd name="connsiteX59" fmla="*/ 1653292 w 4035240"/>
              <a:gd name="connsiteY59" fmla="*/ 502537 h 1502868"/>
              <a:gd name="connsiteX60" fmla="*/ 1990919 w 4035240"/>
              <a:gd name="connsiteY60" fmla="*/ 502537 h 1502868"/>
              <a:gd name="connsiteX61" fmla="*/ 2004888 w 4035240"/>
              <a:gd name="connsiteY61" fmla="*/ 398204 h 1502868"/>
              <a:gd name="connsiteX62" fmla="*/ 1653292 w 4035240"/>
              <a:gd name="connsiteY62" fmla="*/ 398204 h 1502868"/>
              <a:gd name="connsiteX63" fmla="*/ 1045127 w 4035240"/>
              <a:gd name="connsiteY63" fmla="*/ 1100080 h 1502868"/>
              <a:gd name="connsiteX64" fmla="*/ 1358712 w 4035240"/>
              <a:gd name="connsiteY64" fmla="*/ 1100080 h 1502868"/>
              <a:gd name="connsiteX65" fmla="*/ 1358712 w 4035240"/>
              <a:gd name="connsiteY65" fmla="*/ 995747 h 1502868"/>
              <a:gd name="connsiteX66" fmla="*/ 1045127 w 4035240"/>
              <a:gd name="connsiteY66" fmla="*/ 995747 h 1502868"/>
              <a:gd name="connsiteX67" fmla="*/ 1653292 w 4035240"/>
              <a:gd name="connsiteY67" fmla="*/ 995747 h 1502868"/>
              <a:gd name="connsiteX68" fmla="*/ 1653292 w 4035240"/>
              <a:gd name="connsiteY68" fmla="*/ 1100080 h 1502868"/>
              <a:gd name="connsiteX69" fmla="*/ 2004888 w 4035240"/>
              <a:gd name="connsiteY69" fmla="*/ 1100080 h 1502868"/>
              <a:gd name="connsiteX70" fmla="*/ 1990919 w 4035240"/>
              <a:gd name="connsiteY70" fmla="*/ 995747 h 1502868"/>
              <a:gd name="connsiteX71" fmla="*/ 836070 w 4035240"/>
              <a:gd name="connsiteY71" fmla="*/ 1498442 h 1502868"/>
              <a:gd name="connsiteX72" fmla="*/ 1605779 w 4035240"/>
              <a:gd name="connsiteY72" fmla="*/ 1498442 h 1502868"/>
              <a:gd name="connsiteX73" fmla="*/ 1874988 w 4035240"/>
              <a:gd name="connsiteY73" fmla="*/ 1394109 h 1502868"/>
              <a:gd name="connsiteX74" fmla="*/ 836070 w 4035240"/>
              <a:gd name="connsiteY74" fmla="*/ 1394109 h 1502868"/>
              <a:gd name="connsiteX75" fmla="*/ 2926639 w 4035240"/>
              <a:gd name="connsiteY75" fmla="*/ 1498442 h 1502868"/>
              <a:gd name="connsiteX76" fmla="*/ 2962939 w 4035240"/>
              <a:gd name="connsiteY76" fmla="*/ 1394109 h 1502868"/>
              <a:gd name="connsiteX77" fmla="*/ 2890339 w 4035240"/>
              <a:gd name="connsiteY77" fmla="*/ 1394109 h 1502868"/>
              <a:gd name="connsiteX78" fmla="*/ 2856985 w 4035240"/>
              <a:gd name="connsiteY78" fmla="*/ 1299261 h 1502868"/>
              <a:gd name="connsiteX79" fmla="*/ 2996293 w 4035240"/>
              <a:gd name="connsiteY79" fmla="*/ 1299261 h 1502868"/>
              <a:gd name="connsiteX80" fmla="*/ 3033068 w 4035240"/>
              <a:gd name="connsiteY80" fmla="*/ 1194928 h 1502868"/>
              <a:gd name="connsiteX81" fmla="*/ 2820210 w 4035240"/>
              <a:gd name="connsiteY81" fmla="*/ 1194928 h 1502868"/>
              <a:gd name="connsiteX82" fmla="*/ 2786856 w 4035240"/>
              <a:gd name="connsiteY82" fmla="*/ 1100080 h 1502868"/>
              <a:gd name="connsiteX83" fmla="*/ 3066422 w 4035240"/>
              <a:gd name="connsiteY83" fmla="*/ 1100080 h 1502868"/>
              <a:gd name="connsiteX84" fmla="*/ 3103102 w 4035240"/>
              <a:gd name="connsiteY84" fmla="*/ 995747 h 1502868"/>
              <a:gd name="connsiteX85" fmla="*/ 2750176 w 4035240"/>
              <a:gd name="connsiteY85" fmla="*/ 995747 h 1502868"/>
              <a:gd name="connsiteX86" fmla="*/ 2716822 w 4035240"/>
              <a:gd name="connsiteY86" fmla="*/ 900899 h 1502868"/>
              <a:gd name="connsiteX87" fmla="*/ 3136456 w 4035240"/>
              <a:gd name="connsiteY87" fmla="*/ 900899 h 1502868"/>
              <a:gd name="connsiteX88" fmla="*/ 3173136 w 4035240"/>
              <a:gd name="connsiteY88" fmla="*/ 796566 h 1502868"/>
              <a:gd name="connsiteX89" fmla="*/ 2680142 w 4035240"/>
              <a:gd name="connsiteY89" fmla="*/ 796566 h 1502868"/>
              <a:gd name="connsiteX90" fmla="*/ 2299468 w 4035240"/>
              <a:gd name="connsiteY90" fmla="*/ 502537 h 1502868"/>
              <a:gd name="connsiteX91" fmla="*/ 2864207 w 4035240"/>
              <a:gd name="connsiteY91" fmla="*/ 502537 h 1502868"/>
              <a:gd name="connsiteX92" fmla="*/ 2827907 w 4035240"/>
              <a:gd name="connsiteY92" fmla="*/ 398204 h 1502868"/>
              <a:gd name="connsiteX93" fmla="*/ 2299468 w 4035240"/>
              <a:gd name="connsiteY93" fmla="*/ 398204 h 1502868"/>
              <a:gd name="connsiteX94" fmla="*/ 3058440 w 4035240"/>
              <a:gd name="connsiteY94" fmla="*/ 303356 h 1502868"/>
              <a:gd name="connsiteX95" fmla="*/ 3762867 w 4035240"/>
              <a:gd name="connsiteY95" fmla="*/ 303356 h 1502868"/>
              <a:gd name="connsiteX96" fmla="*/ 3762867 w 4035240"/>
              <a:gd name="connsiteY96" fmla="*/ 199023 h 1502868"/>
              <a:gd name="connsiteX97" fmla="*/ 3094835 w 4035240"/>
              <a:gd name="connsiteY97" fmla="*/ 199023 h 1502868"/>
              <a:gd name="connsiteX98" fmla="*/ 3164204 w 4035240"/>
              <a:gd name="connsiteY98" fmla="*/ -158 h 1502868"/>
              <a:gd name="connsiteX99" fmla="*/ 3127904 w 4035240"/>
              <a:gd name="connsiteY99" fmla="*/ 104175 h 1502868"/>
              <a:gd name="connsiteX100" fmla="*/ 3762867 w 4035240"/>
              <a:gd name="connsiteY100" fmla="*/ 104175 h 1502868"/>
              <a:gd name="connsiteX101" fmla="*/ 3762867 w 4035240"/>
              <a:gd name="connsiteY101" fmla="*/ -158 h 1502868"/>
              <a:gd name="connsiteX102" fmla="*/ 2090411 w 4035240"/>
              <a:gd name="connsiteY102" fmla="*/ 1498442 h 1502868"/>
              <a:gd name="connsiteX103" fmla="*/ 2613054 w 4035240"/>
              <a:gd name="connsiteY103" fmla="*/ 1498442 h 1502868"/>
              <a:gd name="connsiteX104" fmla="*/ 2613054 w 4035240"/>
              <a:gd name="connsiteY104" fmla="*/ 1394109 h 1502868"/>
              <a:gd name="connsiteX105" fmla="*/ 2090411 w 4035240"/>
              <a:gd name="connsiteY105" fmla="*/ 1394109 h 1502868"/>
              <a:gd name="connsiteX106" fmla="*/ 2090411 w 4035240"/>
              <a:gd name="connsiteY106" fmla="*/ 1299261 h 1502868"/>
              <a:gd name="connsiteX107" fmla="*/ 2613054 w 4035240"/>
              <a:gd name="connsiteY107" fmla="*/ 1299261 h 1502868"/>
              <a:gd name="connsiteX108" fmla="*/ 2613054 w 4035240"/>
              <a:gd name="connsiteY108" fmla="*/ 1194928 h 1502868"/>
              <a:gd name="connsiteX109" fmla="*/ 2090411 w 4035240"/>
              <a:gd name="connsiteY109" fmla="*/ 1194928 h 1502868"/>
              <a:gd name="connsiteX110" fmla="*/ 2299468 w 4035240"/>
              <a:gd name="connsiteY110" fmla="*/ 1100080 h 1502868"/>
              <a:gd name="connsiteX111" fmla="*/ 2613054 w 4035240"/>
              <a:gd name="connsiteY111" fmla="*/ 1100080 h 1502868"/>
              <a:gd name="connsiteX112" fmla="*/ 2613054 w 4035240"/>
              <a:gd name="connsiteY112" fmla="*/ 995747 h 1502868"/>
              <a:gd name="connsiteX113" fmla="*/ 2299468 w 4035240"/>
              <a:gd name="connsiteY113" fmla="*/ 995747 h 1502868"/>
              <a:gd name="connsiteX114" fmla="*/ 2299468 w 4035240"/>
              <a:gd name="connsiteY114" fmla="*/ 900899 h 1502868"/>
              <a:gd name="connsiteX115" fmla="*/ 2613054 w 4035240"/>
              <a:gd name="connsiteY115" fmla="*/ 900899 h 1502868"/>
              <a:gd name="connsiteX116" fmla="*/ 2613054 w 4035240"/>
              <a:gd name="connsiteY116" fmla="*/ 796566 h 1502868"/>
              <a:gd name="connsiteX117" fmla="*/ 2299468 w 4035240"/>
              <a:gd name="connsiteY117" fmla="*/ 796566 h 1502868"/>
              <a:gd name="connsiteX118" fmla="*/ 3553810 w 4035240"/>
              <a:gd name="connsiteY118" fmla="*/ 398204 h 1502868"/>
              <a:gd name="connsiteX119" fmla="*/ 3025371 w 4035240"/>
              <a:gd name="connsiteY119" fmla="*/ 398204 h 1502868"/>
              <a:gd name="connsiteX120" fmla="*/ 2989071 w 4035240"/>
              <a:gd name="connsiteY120" fmla="*/ 502537 h 1502868"/>
              <a:gd name="connsiteX121" fmla="*/ 3553810 w 4035240"/>
              <a:gd name="connsiteY121" fmla="*/ 502537 h 1502868"/>
              <a:gd name="connsiteX122" fmla="*/ 3240225 w 4035240"/>
              <a:gd name="connsiteY122" fmla="*/ 701718 h 1502868"/>
              <a:gd name="connsiteX123" fmla="*/ 3553810 w 4035240"/>
              <a:gd name="connsiteY123" fmla="*/ 701718 h 1502868"/>
              <a:gd name="connsiteX124" fmla="*/ 3553810 w 4035240"/>
              <a:gd name="connsiteY124" fmla="*/ 597385 h 1502868"/>
              <a:gd name="connsiteX125" fmla="*/ 2956002 w 4035240"/>
              <a:gd name="connsiteY125" fmla="*/ 597385 h 1502868"/>
              <a:gd name="connsiteX126" fmla="*/ 2926639 w 4035240"/>
              <a:gd name="connsiteY126" fmla="*/ 681705 h 1502868"/>
              <a:gd name="connsiteX127" fmla="*/ 2897276 w 4035240"/>
              <a:gd name="connsiteY127" fmla="*/ 597385 h 1502868"/>
              <a:gd name="connsiteX128" fmla="*/ 2299468 w 4035240"/>
              <a:gd name="connsiteY128" fmla="*/ 597385 h 1502868"/>
              <a:gd name="connsiteX129" fmla="*/ 2299468 w 4035240"/>
              <a:gd name="connsiteY129" fmla="*/ 701718 h 1502868"/>
              <a:gd name="connsiteX130" fmla="*/ 2613054 w 4035240"/>
              <a:gd name="connsiteY130" fmla="*/ 701718 h 1502868"/>
              <a:gd name="connsiteX131" fmla="*/ 2613054 w 4035240"/>
              <a:gd name="connsiteY131" fmla="*/ 605827 h 1502868"/>
              <a:gd name="connsiteX132" fmla="*/ 2646788 w 4035240"/>
              <a:gd name="connsiteY132" fmla="*/ 701718 h 1502868"/>
              <a:gd name="connsiteX133" fmla="*/ 3206491 w 4035240"/>
              <a:gd name="connsiteY133" fmla="*/ 701718 h 1502868"/>
              <a:gd name="connsiteX134" fmla="*/ 3240225 w 4035240"/>
              <a:gd name="connsiteY134" fmla="*/ 605827 h 1502868"/>
              <a:gd name="connsiteX135" fmla="*/ 3553810 w 4035240"/>
              <a:gd name="connsiteY135" fmla="*/ 796566 h 1502868"/>
              <a:gd name="connsiteX136" fmla="*/ 3240225 w 4035240"/>
              <a:gd name="connsiteY136" fmla="*/ 796566 h 1502868"/>
              <a:gd name="connsiteX137" fmla="*/ 3240225 w 4035240"/>
              <a:gd name="connsiteY137" fmla="*/ 900899 h 1502868"/>
              <a:gd name="connsiteX138" fmla="*/ 3553810 w 4035240"/>
              <a:gd name="connsiteY138" fmla="*/ 900899 h 1502868"/>
              <a:gd name="connsiteX139" fmla="*/ 3240225 w 4035240"/>
              <a:gd name="connsiteY139" fmla="*/ 1100080 h 1502868"/>
              <a:gd name="connsiteX140" fmla="*/ 3553810 w 4035240"/>
              <a:gd name="connsiteY140" fmla="*/ 1100080 h 1502868"/>
              <a:gd name="connsiteX141" fmla="*/ 3553810 w 4035240"/>
              <a:gd name="connsiteY141" fmla="*/ 995747 h 1502868"/>
              <a:gd name="connsiteX142" fmla="*/ 3240225 w 4035240"/>
              <a:gd name="connsiteY142" fmla="*/ 995747 h 1502868"/>
              <a:gd name="connsiteX143" fmla="*/ 3240225 w 4035240"/>
              <a:gd name="connsiteY143" fmla="*/ 1299261 h 1502868"/>
              <a:gd name="connsiteX144" fmla="*/ 3762867 w 4035240"/>
              <a:gd name="connsiteY144" fmla="*/ 1299261 h 1502868"/>
              <a:gd name="connsiteX145" fmla="*/ 3762867 w 4035240"/>
              <a:gd name="connsiteY145" fmla="*/ 1194928 h 1502868"/>
              <a:gd name="connsiteX146" fmla="*/ 3240225 w 4035240"/>
              <a:gd name="connsiteY146" fmla="*/ 1194928 h 1502868"/>
              <a:gd name="connsiteX147" fmla="*/ 3240225 w 4035240"/>
              <a:gd name="connsiteY147" fmla="*/ 1498442 h 1502868"/>
              <a:gd name="connsiteX148" fmla="*/ 3762867 w 4035240"/>
              <a:gd name="connsiteY148" fmla="*/ 1498442 h 1502868"/>
              <a:gd name="connsiteX149" fmla="*/ 3762867 w 4035240"/>
              <a:gd name="connsiteY149" fmla="*/ 1394109 h 1502868"/>
              <a:gd name="connsiteX150" fmla="*/ 3240225 w 4035240"/>
              <a:gd name="connsiteY150" fmla="*/ 1394109 h 1502868"/>
              <a:gd name="connsiteX151" fmla="*/ 2794838 w 4035240"/>
              <a:gd name="connsiteY151" fmla="*/ 303356 h 1502868"/>
              <a:gd name="connsiteX152" fmla="*/ 2758443 w 4035240"/>
              <a:gd name="connsiteY152" fmla="*/ 199023 h 1502868"/>
              <a:gd name="connsiteX153" fmla="*/ 2090411 w 4035240"/>
              <a:gd name="connsiteY153" fmla="*/ 199023 h 1502868"/>
              <a:gd name="connsiteX154" fmla="*/ 2090411 w 4035240"/>
              <a:gd name="connsiteY154" fmla="*/ 303356 h 1502868"/>
              <a:gd name="connsiteX155" fmla="*/ 2725469 w 4035240"/>
              <a:gd name="connsiteY155" fmla="*/ 104175 h 1502868"/>
              <a:gd name="connsiteX156" fmla="*/ 2689075 w 4035240"/>
              <a:gd name="connsiteY156" fmla="*/ -158 h 1502868"/>
              <a:gd name="connsiteX157" fmla="*/ 2090411 w 4035240"/>
              <a:gd name="connsiteY157" fmla="*/ -158 h 1502868"/>
              <a:gd name="connsiteX158" fmla="*/ 2090411 w 4035240"/>
              <a:gd name="connsiteY158" fmla="*/ 104175 h 1502868"/>
              <a:gd name="connsiteX159" fmla="*/ 3875283 w 4035240"/>
              <a:gd name="connsiteY159" fmla="*/ 1420572 h 1502868"/>
              <a:gd name="connsiteX160" fmla="*/ 3957540 w 4035240"/>
              <a:gd name="connsiteY160" fmla="*/ 1343211 h 1502868"/>
              <a:gd name="connsiteX161" fmla="*/ 4035046 w 4035240"/>
              <a:gd name="connsiteY161" fmla="*/ 1425315 h 1502868"/>
              <a:gd name="connsiteX162" fmla="*/ 3955105 w 4035240"/>
              <a:gd name="connsiteY162" fmla="*/ 1502711 h 1502868"/>
              <a:gd name="connsiteX163" fmla="*/ 3875445 w 4035240"/>
              <a:gd name="connsiteY163" fmla="*/ 1422311 h 1502868"/>
              <a:gd name="connsiteX164" fmla="*/ 3875474 w 4035240"/>
              <a:gd name="connsiteY164" fmla="*/ 1420572 h 1502868"/>
              <a:gd name="connsiteX165" fmla="*/ 4016206 w 4035240"/>
              <a:gd name="connsiteY165" fmla="*/ 1425789 h 1502868"/>
              <a:gd name="connsiteX166" fmla="*/ 4016206 w 4035240"/>
              <a:gd name="connsiteY166" fmla="*/ 1415450 h 1502868"/>
              <a:gd name="connsiteX167" fmla="*/ 3952743 w 4035240"/>
              <a:gd name="connsiteY167" fmla="*/ 1356915 h 1502868"/>
              <a:gd name="connsiteX168" fmla="*/ 3894098 w 4035240"/>
              <a:gd name="connsiteY168" fmla="*/ 1415450 h 1502868"/>
              <a:gd name="connsiteX169" fmla="*/ 3894098 w 4035240"/>
              <a:gd name="connsiteY169" fmla="*/ 1425789 h 1502868"/>
              <a:gd name="connsiteX170" fmla="*/ 3957561 w 4035240"/>
              <a:gd name="connsiteY170" fmla="*/ 1484324 h 1502868"/>
              <a:gd name="connsiteX171" fmla="*/ 4016206 w 4035240"/>
              <a:gd name="connsiteY171" fmla="*/ 1425789 h 1502868"/>
              <a:gd name="connsiteX172" fmla="*/ 3943416 w 4035240"/>
              <a:gd name="connsiteY172" fmla="*/ 1462874 h 1502868"/>
              <a:gd name="connsiteX173" fmla="*/ 3923081 w 4035240"/>
              <a:gd name="connsiteY173" fmla="*/ 1462874 h 1502868"/>
              <a:gd name="connsiteX174" fmla="*/ 3923081 w 4035240"/>
              <a:gd name="connsiteY174" fmla="*/ 1379598 h 1502868"/>
              <a:gd name="connsiteX175" fmla="*/ 3961091 w 4035240"/>
              <a:gd name="connsiteY175" fmla="*/ 1379598 h 1502868"/>
              <a:gd name="connsiteX176" fmla="*/ 3989418 w 4035240"/>
              <a:gd name="connsiteY176" fmla="*/ 1401360 h 1502868"/>
              <a:gd name="connsiteX177" fmla="*/ 3989599 w 4035240"/>
              <a:gd name="connsiteY177" fmla="*/ 1405871 h 1502868"/>
              <a:gd name="connsiteX178" fmla="*/ 3974489 w 4035240"/>
              <a:gd name="connsiteY178" fmla="*/ 1431005 h 1502868"/>
              <a:gd name="connsiteX179" fmla="*/ 3993495 w 4035240"/>
              <a:gd name="connsiteY179" fmla="*/ 1462874 h 1502868"/>
              <a:gd name="connsiteX180" fmla="*/ 3971164 w 4035240"/>
              <a:gd name="connsiteY180" fmla="*/ 1462874 h 1502868"/>
              <a:gd name="connsiteX181" fmla="*/ 3955580 w 4035240"/>
              <a:gd name="connsiteY181" fmla="*/ 1434420 h 1502868"/>
              <a:gd name="connsiteX182" fmla="*/ 3943416 w 4035240"/>
              <a:gd name="connsiteY182" fmla="*/ 1434420 h 1502868"/>
              <a:gd name="connsiteX183" fmla="*/ 3958620 w 4035240"/>
              <a:gd name="connsiteY183" fmla="*/ 1419055 h 1502868"/>
              <a:gd name="connsiteX184" fmla="*/ 3968123 w 4035240"/>
              <a:gd name="connsiteY184" fmla="*/ 1410234 h 1502868"/>
              <a:gd name="connsiteX185" fmla="*/ 3968123 w 4035240"/>
              <a:gd name="connsiteY185" fmla="*/ 1404258 h 1502868"/>
              <a:gd name="connsiteX186" fmla="*/ 3958620 w 4035240"/>
              <a:gd name="connsiteY186" fmla="*/ 1395532 h 1502868"/>
              <a:gd name="connsiteX187" fmla="*/ 3943416 w 4035240"/>
              <a:gd name="connsiteY187" fmla="*/ 1395532 h 1502868"/>
              <a:gd name="connsiteX188" fmla="*/ 3943416 w 4035240"/>
              <a:gd name="connsiteY188" fmla="*/ 1419055 h 150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4035240" h="1502868">
                <a:moveTo>
                  <a:pt x="-158" y="1394109"/>
                </a:moveTo>
                <a:lnTo>
                  <a:pt x="731541" y="1394109"/>
                </a:lnTo>
                <a:lnTo>
                  <a:pt x="731541" y="1498442"/>
                </a:lnTo>
                <a:lnTo>
                  <a:pt x="-158" y="1498442"/>
                </a:lnTo>
                <a:close/>
                <a:moveTo>
                  <a:pt x="-158" y="1299261"/>
                </a:moveTo>
                <a:lnTo>
                  <a:pt x="731541" y="1299261"/>
                </a:lnTo>
                <a:lnTo>
                  <a:pt x="731541" y="1194928"/>
                </a:lnTo>
                <a:lnTo>
                  <a:pt x="-158" y="1194928"/>
                </a:lnTo>
                <a:close/>
                <a:moveTo>
                  <a:pt x="208899" y="1100080"/>
                </a:moveTo>
                <a:lnTo>
                  <a:pt x="522484" y="1100080"/>
                </a:lnTo>
                <a:lnTo>
                  <a:pt x="522484" y="995747"/>
                </a:lnTo>
                <a:lnTo>
                  <a:pt x="208899" y="995747"/>
                </a:lnTo>
                <a:close/>
                <a:moveTo>
                  <a:pt x="208899" y="900899"/>
                </a:moveTo>
                <a:lnTo>
                  <a:pt x="522484" y="900899"/>
                </a:lnTo>
                <a:lnTo>
                  <a:pt x="522484" y="796566"/>
                </a:lnTo>
                <a:lnTo>
                  <a:pt x="208899" y="796566"/>
                </a:lnTo>
                <a:close/>
                <a:moveTo>
                  <a:pt x="208899" y="701718"/>
                </a:moveTo>
                <a:lnTo>
                  <a:pt x="522484" y="701718"/>
                </a:lnTo>
                <a:lnTo>
                  <a:pt x="522484" y="597385"/>
                </a:lnTo>
                <a:lnTo>
                  <a:pt x="208899" y="597385"/>
                </a:lnTo>
                <a:close/>
                <a:moveTo>
                  <a:pt x="522484" y="398204"/>
                </a:moveTo>
                <a:lnTo>
                  <a:pt x="208899" y="398204"/>
                </a:lnTo>
                <a:lnTo>
                  <a:pt x="208899" y="502537"/>
                </a:lnTo>
                <a:lnTo>
                  <a:pt x="522484" y="502537"/>
                </a:lnTo>
                <a:close/>
                <a:moveTo>
                  <a:pt x="-158" y="303356"/>
                </a:moveTo>
                <a:lnTo>
                  <a:pt x="731541" y="303356"/>
                </a:lnTo>
                <a:lnTo>
                  <a:pt x="731541" y="199023"/>
                </a:lnTo>
                <a:lnTo>
                  <a:pt x="-158" y="199023"/>
                </a:lnTo>
                <a:close/>
                <a:moveTo>
                  <a:pt x="-158" y="104175"/>
                </a:moveTo>
                <a:lnTo>
                  <a:pt x="731541" y="104175"/>
                </a:lnTo>
                <a:lnTo>
                  <a:pt x="731541" y="-158"/>
                </a:lnTo>
                <a:lnTo>
                  <a:pt x="-158" y="-158"/>
                </a:lnTo>
                <a:close/>
                <a:moveTo>
                  <a:pt x="836070" y="1299261"/>
                </a:moveTo>
                <a:lnTo>
                  <a:pt x="1951389" y="1299261"/>
                </a:lnTo>
                <a:cubicBezTo>
                  <a:pt x="1970288" y="1266654"/>
                  <a:pt x="1984432" y="1231523"/>
                  <a:pt x="1993390" y="1194928"/>
                </a:cubicBezTo>
                <a:lnTo>
                  <a:pt x="836070" y="1194928"/>
                </a:lnTo>
                <a:close/>
                <a:moveTo>
                  <a:pt x="1864060" y="796566"/>
                </a:moveTo>
                <a:lnTo>
                  <a:pt x="1045127" y="796566"/>
                </a:lnTo>
                <a:lnTo>
                  <a:pt x="1045127" y="900899"/>
                </a:lnTo>
                <a:lnTo>
                  <a:pt x="1951293" y="900899"/>
                </a:lnTo>
                <a:cubicBezTo>
                  <a:pt x="1928348" y="861440"/>
                  <a:pt x="1898850" y="826160"/>
                  <a:pt x="1864060" y="796566"/>
                </a:cubicBezTo>
                <a:close/>
                <a:moveTo>
                  <a:pt x="1045127" y="597385"/>
                </a:moveTo>
                <a:lnTo>
                  <a:pt x="1045127" y="701718"/>
                </a:lnTo>
                <a:lnTo>
                  <a:pt x="1864060" y="701718"/>
                </a:lnTo>
                <a:cubicBezTo>
                  <a:pt x="1898850" y="672125"/>
                  <a:pt x="1928348" y="636845"/>
                  <a:pt x="1951293" y="597385"/>
                </a:cubicBezTo>
                <a:close/>
                <a:moveTo>
                  <a:pt x="1951389" y="199023"/>
                </a:moveTo>
                <a:lnTo>
                  <a:pt x="836070" y="199023"/>
                </a:lnTo>
                <a:lnTo>
                  <a:pt x="836070" y="303356"/>
                </a:lnTo>
                <a:lnTo>
                  <a:pt x="1993390" y="303356"/>
                </a:lnTo>
                <a:cubicBezTo>
                  <a:pt x="1984432" y="266762"/>
                  <a:pt x="1970289" y="231630"/>
                  <a:pt x="1951389" y="199023"/>
                </a:cubicBezTo>
                <a:close/>
                <a:moveTo>
                  <a:pt x="1605779" y="-158"/>
                </a:moveTo>
                <a:lnTo>
                  <a:pt x="836070" y="-158"/>
                </a:lnTo>
                <a:lnTo>
                  <a:pt x="836070" y="104175"/>
                </a:lnTo>
                <a:lnTo>
                  <a:pt x="1874988" y="104175"/>
                </a:lnTo>
                <a:cubicBezTo>
                  <a:pt x="1801525" y="36948"/>
                  <a:pt x="1705445" y="-288"/>
                  <a:pt x="1605779" y="-158"/>
                </a:cubicBezTo>
                <a:close/>
                <a:moveTo>
                  <a:pt x="1045127" y="502537"/>
                </a:moveTo>
                <a:lnTo>
                  <a:pt x="1358712" y="502537"/>
                </a:lnTo>
                <a:lnTo>
                  <a:pt x="1358712" y="398204"/>
                </a:lnTo>
                <a:lnTo>
                  <a:pt x="1045127" y="398204"/>
                </a:lnTo>
                <a:close/>
                <a:moveTo>
                  <a:pt x="1653292" y="502537"/>
                </a:moveTo>
                <a:lnTo>
                  <a:pt x="1990919" y="502537"/>
                </a:lnTo>
                <a:cubicBezTo>
                  <a:pt x="2000179" y="468529"/>
                  <a:pt x="2004876" y="433446"/>
                  <a:pt x="2004888" y="398204"/>
                </a:cubicBezTo>
                <a:lnTo>
                  <a:pt x="1653292" y="398204"/>
                </a:lnTo>
                <a:close/>
                <a:moveTo>
                  <a:pt x="1045127" y="1100080"/>
                </a:moveTo>
                <a:lnTo>
                  <a:pt x="1358712" y="1100080"/>
                </a:lnTo>
                <a:lnTo>
                  <a:pt x="1358712" y="995747"/>
                </a:lnTo>
                <a:lnTo>
                  <a:pt x="1045127" y="995747"/>
                </a:lnTo>
                <a:close/>
                <a:moveTo>
                  <a:pt x="1653292" y="995747"/>
                </a:moveTo>
                <a:lnTo>
                  <a:pt x="1653292" y="1100080"/>
                </a:lnTo>
                <a:lnTo>
                  <a:pt x="2004888" y="1100080"/>
                </a:lnTo>
                <a:cubicBezTo>
                  <a:pt x="2004876" y="1064839"/>
                  <a:pt x="2000179" y="1029755"/>
                  <a:pt x="1990919" y="995747"/>
                </a:cubicBezTo>
                <a:close/>
                <a:moveTo>
                  <a:pt x="836070" y="1498442"/>
                </a:moveTo>
                <a:lnTo>
                  <a:pt x="1605779" y="1498442"/>
                </a:lnTo>
                <a:cubicBezTo>
                  <a:pt x="1705471" y="1498712"/>
                  <a:pt x="1801600" y="1461457"/>
                  <a:pt x="1874988" y="1394109"/>
                </a:cubicBezTo>
                <a:lnTo>
                  <a:pt x="836070" y="1394109"/>
                </a:lnTo>
                <a:close/>
                <a:moveTo>
                  <a:pt x="2926639" y="1498442"/>
                </a:moveTo>
                <a:lnTo>
                  <a:pt x="2962939" y="1394109"/>
                </a:lnTo>
                <a:lnTo>
                  <a:pt x="2890339" y="1394109"/>
                </a:lnTo>
                <a:close/>
                <a:moveTo>
                  <a:pt x="2856985" y="1299261"/>
                </a:moveTo>
                <a:lnTo>
                  <a:pt x="2996293" y="1299261"/>
                </a:lnTo>
                <a:lnTo>
                  <a:pt x="3033068" y="1194928"/>
                </a:lnTo>
                <a:lnTo>
                  <a:pt x="2820210" y="1194928"/>
                </a:lnTo>
                <a:close/>
                <a:moveTo>
                  <a:pt x="2786856" y="1100080"/>
                </a:moveTo>
                <a:lnTo>
                  <a:pt x="3066422" y="1100080"/>
                </a:lnTo>
                <a:lnTo>
                  <a:pt x="3103102" y="995747"/>
                </a:lnTo>
                <a:lnTo>
                  <a:pt x="2750176" y="995747"/>
                </a:lnTo>
                <a:close/>
                <a:moveTo>
                  <a:pt x="2716822" y="900899"/>
                </a:moveTo>
                <a:lnTo>
                  <a:pt x="3136456" y="900899"/>
                </a:lnTo>
                <a:lnTo>
                  <a:pt x="3173136" y="796566"/>
                </a:lnTo>
                <a:lnTo>
                  <a:pt x="2680142" y="796566"/>
                </a:lnTo>
                <a:close/>
                <a:moveTo>
                  <a:pt x="2299468" y="502537"/>
                </a:moveTo>
                <a:lnTo>
                  <a:pt x="2864207" y="502537"/>
                </a:lnTo>
                <a:lnTo>
                  <a:pt x="2827907" y="398204"/>
                </a:lnTo>
                <a:lnTo>
                  <a:pt x="2299468" y="398204"/>
                </a:lnTo>
                <a:close/>
                <a:moveTo>
                  <a:pt x="3058440" y="303356"/>
                </a:moveTo>
                <a:lnTo>
                  <a:pt x="3762867" y="303356"/>
                </a:lnTo>
                <a:lnTo>
                  <a:pt x="3762867" y="199023"/>
                </a:lnTo>
                <a:lnTo>
                  <a:pt x="3094835" y="199023"/>
                </a:lnTo>
                <a:close/>
                <a:moveTo>
                  <a:pt x="3164204" y="-158"/>
                </a:moveTo>
                <a:lnTo>
                  <a:pt x="3127904" y="104175"/>
                </a:lnTo>
                <a:lnTo>
                  <a:pt x="3762867" y="104175"/>
                </a:lnTo>
                <a:lnTo>
                  <a:pt x="3762867" y="-158"/>
                </a:lnTo>
                <a:close/>
                <a:moveTo>
                  <a:pt x="2090411" y="1498442"/>
                </a:moveTo>
                <a:lnTo>
                  <a:pt x="2613054" y="1498442"/>
                </a:lnTo>
                <a:lnTo>
                  <a:pt x="2613054" y="1394109"/>
                </a:lnTo>
                <a:lnTo>
                  <a:pt x="2090411" y="1394109"/>
                </a:lnTo>
                <a:close/>
                <a:moveTo>
                  <a:pt x="2090411" y="1299261"/>
                </a:moveTo>
                <a:lnTo>
                  <a:pt x="2613054" y="1299261"/>
                </a:lnTo>
                <a:lnTo>
                  <a:pt x="2613054" y="1194928"/>
                </a:lnTo>
                <a:lnTo>
                  <a:pt x="2090411" y="1194928"/>
                </a:lnTo>
                <a:close/>
                <a:moveTo>
                  <a:pt x="2299468" y="1100080"/>
                </a:moveTo>
                <a:lnTo>
                  <a:pt x="2613054" y="1100080"/>
                </a:lnTo>
                <a:lnTo>
                  <a:pt x="2613054" y="995747"/>
                </a:lnTo>
                <a:lnTo>
                  <a:pt x="2299468" y="995747"/>
                </a:lnTo>
                <a:close/>
                <a:moveTo>
                  <a:pt x="2299468" y="900899"/>
                </a:moveTo>
                <a:lnTo>
                  <a:pt x="2613054" y="900899"/>
                </a:lnTo>
                <a:lnTo>
                  <a:pt x="2613054" y="796566"/>
                </a:lnTo>
                <a:lnTo>
                  <a:pt x="2299468" y="796566"/>
                </a:lnTo>
                <a:close/>
                <a:moveTo>
                  <a:pt x="3553810" y="398204"/>
                </a:moveTo>
                <a:lnTo>
                  <a:pt x="3025371" y="398204"/>
                </a:lnTo>
                <a:lnTo>
                  <a:pt x="2989071" y="502537"/>
                </a:lnTo>
                <a:lnTo>
                  <a:pt x="3553810" y="502537"/>
                </a:lnTo>
                <a:close/>
                <a:moveTo>
                  <a:pt x="3240225" y="701718"/>
                </a:moveTo>
                <a:lnTo>
                  <a:pt x="3553810" y="701718"/>
                </a:lnTo>
                <a:lnTo>
                  <a:pt x="3553810" y="597385"/>
                </a:lnTo>
                <a:lnTo>
                  <a:pt x="2956002" y="597385"/>
                </a:lnTo>
                <a:lnTo>
                  <a:pt x="2926639" y="681705"/>
                </a:lnTo>
                <a:lnTo>
                  <a:pt x="2897276" y="597385"/>
                </a:lnTo>
                <a:lnTo>
                  <a:pt x="2299468" y="597385"/>
                </a:lnTo>
                <a:lnTo>
                  <a:pt x="2299468" y="701718"/>
                </a:lnTo>
                <a:lnTo>
                  <a:pt x="2613054" y="701718"/>
                </a:lnTo>
                <a:lnTo>
                  <a:pt x="2613054" y="605827"/>
                </a:lnTo>
                <a:lnTo>
                  <a:pt x="2646788" y="701718"/>
                </a:lnTo>
                <a:lnTo>
                  <a:pt x="3206491" y="701718"/>
                </a:lnTo>
                <a:lnTo>
                  <a:pt x="3240225" y="605827"/>
                </a:lnTo>
                <a:close/>
                <a:moveTo>
                  <a:pt x="3553810" y="796566"/>
                </a:moveTo>
                <a:lnTo>
                  <a:pt x="3240225" y="796566"/>
                </a:lnTo>
                <a:lnTo>
                  <a:pt x="3240225" y="900899"/>
                </a:lnTo>
                <a:lnTo>
                  <a:pt x="3553810" y="900899"/>
                </a:lnTo>
                <a:close/>
                <a:moveTo>
                  <a:pt x="3240225" y="1100080"/>
                </a:moveTo>
                <a:lnTo>
                  <a:pt x="3553810" y="1100080"/>
                </a:lnTo>
                <a:lnTo>
                  <a:pt x="3553810" y="995747"/>
                </a:lnTo>
                <a:lnTo>
                  <a:pt x="3240225" y="995747"/>
                </a:lnTo>
                <a:close/>
                <a:moveTo>
                  <a:pt x="3240225" y="1299261"/>
                </a:moveTo>
                <a:lnTo>
                  <a:pt x="3762867" y="1299261"/>
                </a:lnTo>
                <a:lnTo>
                  <a:pt x="3762867" y="1194928"/>
                </a:lnTo>
                <a:lnTo>
                  <a:pt x="3240225" y="1194928"/>
                </a:lnTo>
                <a:close/>
                <a:moveTo>
                  <a:pt x="3240225" y="1498442"/>
                </a:moveTo>
                <a:lnTo>
                  <a:pt x="3762867" y="1498442"/>
                </a:lnTo>
                <a:lnTo>
                  <a:pt x="3762867" y="1394109"/>
                </a:lnTo>
                <a:lnTo>
                  <a:pt x="3240225" y="1394109"/>
                </a:lnTo>
                <a:close/>
                <a:moveTo>
                  <a:pt x="2794838" y="303356"/>
                </a:moveTo>
                <a:lnTo>
                  <a:pt x="2758443" y="199023"/>
                </a:lnTo>
                <a:lnTo>
                  <a:pt x="2090411" y="199023"/>
                </a:lnTo>
                <a:lnTo>
                  <a:pt x="2090411" y="303356"/>
                </a:lnTo>
                <a:close/>
                <a:moveTo>
                  <a:pt x="2725469" y="104175"/>
                </a:moveTo>
                <a:lnTo>
                  <a:pt x="2689075" y="-158"/>
                </a:lnTo>
                <a:lnTo>
                  <a:pt x="2090411" y="-158"/>
                </a:lnTo>
                <a:lnTo>
                  <a:pt x="2090411" y="104175"/>
                </a:lnTo>
                <a:close/>
                <a:moveTo>
                  <a:pt x="3875283" y="1420572"/>
                </a:moveTo>
                <a:cubicBezTo>
                  <a:pt x="3876595" y="1376537"/>
                  <a:pt x="3913423" y="1341902"/>
                  <a:pt x="3957540" y="1343211"/>
                </a:cubicBezTo>
                <a:cubicBezTo>
                  <a:pt x="4001657" y="1344521"/>
                  <a:pt x="4036358" y="1381280"/>
                  <a:pt x="4035046" y="1425315"/>
                </a:cubicBezTo>
                <a:cubicBezTo>
                  <a:pt x="4033761" y="1468450"/>
                  <a:pt x="3998340" y="1502743"/>
                  <a:pt x="3955105" y="1502711"/>
                </a:cubicBezTo>
                <a:cubicBezTo>
                  <a:pt x="3910864" y="1502465"/>
                  <a:pt x="3875199" y="1466469"/>
                  <a:pt x="3875445" y="1422311"/>
                </a:cubicBezTo>
                <a:cubicBezTo>
                  <a:pt x="3875449" y="1421731"/>
                  <a:pt x="3875458" y="1421152"/>
                  <a:pt x="3875474" y="1420572"/>
                </a:cubicBezTo>
                <a:close/>
                <a:moveTo>
                  <a:pt x="4016206" y="1425789"/>
                </a:moveTo>
                <a:lnTo>
                  <a:pt x="4016206" y="1415450"/>
                </a:lnTo>
                <a:cubicBezTo>
                  <a:pt x="4014875" y="1381794"/>
                  <a:pt x="3986462" y="1355587"/>
                  <a:pt x="3952743" y="1356915"/>
                </a:cubicBezTo>
                <a:cubicBezTo>
                  <a:pt x="3920889" y="1358170"/>
                  <a:pt x="3895355" y="1383656"/>
                  <a:pt x="3894098" y="1415450"/>
                </a:cubicBezTo>
                <a:lnTo>
                  <a:pt x="3894098" y="1425789"/>
                </a:lnTo>
                <a:cubicBezTo>
                  <a:pt x="3895428" y="1459445"/>
                  <a:pt x="3923842" y="1485652"/>
                  <a:pt x="3957561" y="1484324"/>
                </a:cubicBezTo>
                <a:cubicBezTo>
                  <a:pt x="3989415" y="1483070"/>
                  <a:pt x="4014949" y="1457583"/>
                  <a:pt x="4016206" y="1425789"/>
                </a:cubicBezTo>
                <a:close/>
                <a:moveTo>
                  <a:pt x="3943416" y="1462874"/>
                </a:moveTo>
                <a:lnTo>
                  <a:pt x="3923081" y="1462874"/>
                </a:lnTo>
                <a:lnTo>
                  <a:pt x="3923081" y="1379598"/>
                </a:lnTo>
                <a:lnTo>
                  <a:pt x="3961091" y="1379598"/>
                </a:lnTo>
                <a:cubicBezTo>
                  <a:pt x="3974934" y="1377799"/>
                  <a:pt x="3987617" y="1387543"/>
                  <a:pt x="3989418" y="1401360"/>
                </a:cubicBezTo>
                <a:cubicBezTo>
                  <a:pt x="3989613" y="1402855"/>
                  <a:pt x="3989674" y="1404365"/>
                  <a:pt x="3989599" y="1405871"/>
                </a:cubicBezTo>
                <a:cubicBezTo>
                  <a:pt x="3990607" y="1416644"/>
                  <a:pt x="3984488" y="1426824"/>
                  <a:pt x="3974489" y="1431005"/>
                </a:cubicBezTo>
                <a:lnTo>
                  <a:pt x="3993495" y="1462874"/>
                </a:lnTo>
                <a:lnTo>
                  <a:pt x="3971164" y="1462874"/>
                </a:lnTo>
                <a:lnTo>
                  <a:pt x="3955580" y="1434420"/>
                </a:lnTo>
                <a:lnTo>
                  <a:pt x="3943416" y="1434420"/>
                </a:lnTo>
                <a:close/>
                <a:moveTo>
                  <a:pt x="3958620" y="1419055"/>
                </a:moveTo>
                <a:cubicBezTo>
                  <a:pt x="3964987" y="1419055"/>
                  <a:pt x="3968123" y="1416209"/>
                  <a:pt x="3968123" y="1410234"/>
                </a:cubicBezTo>
                <a:lnTo>
                  <a:pt x="3968123" y="1404258"/>
                </a:lnTo>
                <a:cubicBezTo>
                  <a:pt x="3968123" y="1398283"/>
                  <a:pt x="3964512" y="1395532"/>
                  <a:pt x="3958620" y="1395532"/>
                </a:cubicBezTo>
                <a:lnTo>
                  <a:pt x="3943416" y="1395532"/>
                </a:lnTo>
                <a:lnTo>
                  <a:pt x="3943416" y="1419055"/>
                </a:lnTo>
                <a:close/>
              </a:path>
            </a:pathLst>
          </a:custGeom>
          <a:solidFill>
            <a:srgbClr val="002D9C"/>
          </a:solidFill>
          <a:ln w="9503" cap="flat">
            <a:noFill/>
            <a:prstDash val="solid"/>
            <a:miter/>
          </a:ln>
        </p:spPr>
        <p:txBody>
          <a:bodyPr rtlCol="0" anchor="ctr"/>
          <a:lstStyle/>
          <a:p>
            <a:endParaRPr lang="ja-JP" altLang="en-US" sz="1400"/>
          </a:p>
        </p:txBody>
      </p:sp>
    </p:spTree>
    <p:extLst>
      <p:ext uri="{BB962C8B-B14F-4D97-AF65-F5344CB8AC3E}">
        <p14:creationId xmlns:p14="http://schemas.microsoft.com/office/powerpoint/2010/main" val="65162356"/>
      </p:ext>
    </p:extLst>
  </p:cSld>
  <p:clrMapOvr>
    <a:overrideClrMapping bg1="lt1" tx1="dk1" bg2="lt2" tx2="dk2" accent1="accent1" accent2="accent2" accent3="accent3" accent4="accent4" accent5="accent5" accent6="accent6" hlink="hlink" folHlink="folHlink"/>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56C94991-4A2A-1140-890A-10CD7F6A00F7}"/>
              </a:ext>
            </a:extLst>
          </p:cNvPr>
          <p:cNvSpPr>
            <a:spLocks noGrp="1"/>
          </p:cNvSpPr>
          <p:nvPr>
            <p:ph type="body" sz="quarter" idx="13"/>
          </p:nvPr>
        </p:nvSpPr>
        <p:spPr>
          <a:xfrm>
            <a:off x="309600" y="304802"/>
            <a:ext cx="11576304" cy="550863"/>
          </a:xfrm>
        </p:spPr>
        <p:txBody>
          <a:bodyPr/>
          <a:lstStyle>
            <a:lvl1pPr>
              <a:spcBef>
                <a:spcPts val="0"/>
              </a:spcBef>
              <a:spcAft>
                <a:spcPts val="0"/>
              </a:spcAft>
              <a:defRPr sz="2000">
                <a:solidFill>
                  <a:schemeClr val="tx1"/>
                </a:solidFill>
                <a:latin typeface="+mj-ea"/>
                <a:ea typeface="+mj-ea"/>
              </a:defRPr>
            </a:lvl1pPr>
          </a:lstStyle>
          <a:p>
            <a:pPr lvl="0"/>
            <a:r>
              <a:rPr lang="ja-JP" altLang="en-US"/>
              <a:t>マスター テキストの書式設定</a:t>
            </a:r>
          </a:p>
        </p:txBody>
      </p:sp>
      <p:sp>
        <p:nvSpPr>
          <p:cNvPr id="2" name="タイトル 1">
            <a:extLst>
              <a:ext uri="{FF2B5EF4-FFF2-40B4-BE49-F238E27FC236}">
                <a16:creationId xmlns:a16="http://schemas.microsoft.com/office/drawing/2014/main" id="{3D25C85F-4116-2847-BED3-74A67964629C}"/>
              </a:ext>
            </a:extLst>
          </p:cNvPr>
          <p:cNvSpPr>
            <a:spLocks noGrp="1"/>
          </p:cNvSpPr>
          <p:nvPr>
            <p:ph type="title"/>
          </p:nvPr>
        </p:nvSpPr>
        <p:spPr>
          <a:xfrm>
            <a:off x="309600" y="864000"/>
            <a:ext cx="11576304" cy="1700784"/>
          </a:xfrm>
        </p:spPr>
        <p:txBody>
          <a:bodyPr/>
          <a:lstStyle>
            <a:lvl1pPr>
              <a:spcBef>
                <a:spcPts val="0"/>
              </a:spcBef>
              <a:spcAft>
                <a:spcPts val="0"/>
              </a:spcAft>
              <a:defRPr sz="3200">
                <a:solidFill>
                  <a:srgbClr val="002D9C"/>
                </a:solidFill>
                <a:latin typeface="+mj-ea"/>
                <a:ea typeface="+mj-ea"/>
              </a:defRPr>
            </a:lvl1pPr>
          </a:lstStyle>
          <a:p>
            <a:r>
              <a:rPr kumimoji="1" lang="ja-JP" altLang="en-US" dirty="0"/>
              <a:t>マスター タイトルの書式設定</a:t>
            </a:r>
          </a:p>
        </p:txBody>
      </p:sp>
      <p:sp>
        <p:nvSpPr>
          <p:cNvPr id="6" name="グラフィックス 8">
            <a:extLst>
              <a:ext uri="{FF2B5EF4-FFF2-40B4-BE49-F238E27FC236}">
                <a16:creationId xmlns:a16="http://schemas.microsoft.com/office/drawing/2014/main" id="{09CE52DD-F182-6742-D962-87C14952C07B}"/>
              </a:ext>
            </a:extLst>
          </p:cNvPr>
          <p:cNvSpPr>
            <a:spLocks noChangeAspect="1"/>
          </p:cNvSpPr>
          <p:nvPr userDrawn="1"/>
        </p:nvSpPr>
        <p:spPr>
          <a:xfrm>
            <a:off x="11191754" y="6274119"/>
            <a:ext cx="743551" cy="274320"/>
          </a:xfrm>
          <a:custGeom>
            <a:avLst/>
            <a:gdLst>
              <a:gd name="connsiteX0" fmla="*/ -158 w 4035240"/>
              <a:gd name="connsiteY0" fmla="*/ 1394109 h 1502868"/>
              <a:gd name="connsiteX1" fmla="*/ 731541 w 4035240"/>
              <a:gd name="connsiteY1" fmla="*/ 1394109 h 1502868"/>
              <a:gd name="connsiteX2" fmla="*/ 731541 w 4035240"/>
              <a:gd name="connsiteY2" fmla="*/ 1498442 h 1502868"/>
              <a:gd name="connsiteX3" fmla="*/ -158 w 4035240"/>
              <a:gd name="connsiteY3" fmla="*/ 1498442 h 1502868"/>
              <a:gd name="connsiteX4" fmla="*/ -158 w 4035240"/>
              <a:gd name="connsiteY4" fmla="*/ 1299261 h 1502868"/>
              <a:gd name="connsiteX5" fmla="*/ 731541 w 4035240"/>
              <a:gd name="connsiteY5" fmla="*/ 1299261 h 1502868"/>
              <a:gd name="connsiteX6" fmla="*/ 731541 w 4035240"/>
              <a:gd name="connsiteY6" fmla="*/ 1194928 h 1502868"/>
              <a:gd name="connsiteX7" fmla="*/ -158 w 4035240"/>
              <a:gd name="connsiteY7" fmla="*/ 1194928 h 1502868"/>
              <a:gd name="connsiteX8" fmla="*/ 208899 w 4035240"/>
              <a:gd name="connsiteY8" fmla="*/ 1100080 h 1502868"/>
              <a:gd name="connsiteX9" fmla="*/ 522484 w 4035240"/>
              <a:gd name="connsiteY9" fmla="*/ 1100080 h 1502868"/>
              <a:gd name="connsiteX10" fmla="*/ 522484 w 4035240"/>
              <a:gd name="connsiteY10" fmla="*/ 995747 h 1502868"/>
              <a:gd name="connsiteX11" fmla="*/ 208899 w 4035240"/>
              <a:gd name="connsiteY11" fmla="*/ 995747 h 1502868"/>
              <a:gd name="connsiteX12" fmla="*/ 208899 w 4035240"/>
              <a:gd name="connsiteY12" fmla="*/ 900899 h 1502868"/>
              <a:gd name="connsiteX13" fmla="*/ 522484 w 4035240"/>
              <a:gd name="connsiteY13" fmla="*/ 900899 h 1502868"/>
              <a:gd name="connsiteX14" fmla="*/ 522484 w 4035240"/>
              <a:gd name="connsiteY14" fmla="*/ 796566 h 1502868"/>
              <a:gd name="connsiteX15" fmla="*/ 208899 w 4035240"/>
              <a:gd name="connsiteY15" fmla="*/ 796566 h 1502868"/>
              <a:gd name="connsiteX16" fmla="*/ 208899 w 4035240"/>
              <a:gd name="connsiteY16" fmla="*/ 701718 h 1502868"/>
              <a:gd name="connsiteX17" fmla="*/ 522484 w 4035240"/>
              <a:gd name="connsiteY17" fmla="*/ 701718 h 1502868"/>
              <a:gd name="connsiteX18" fmla="*/ 522484 w 4035240"/>
              <a:gd name="connsiteY18" fmla="*/ 597385 h 1502868"/>
              <a:gd name="connsiteX19" fmla="*/ 208899 w 4035240"/>
              <a:gd name="connsiteY19" fmla="*/ 597385 h 1502868"/>
              <a:gd name="connsiteX20" fmla="*/ 522484 w 4035240"/>
              <a:gd name="connsiteY20" fmla="*/ 398204 h 1502868"/>
              <a:gd name="connsiteX21" fmla="*/ 208899 w 4035240"/>
              <a:gd name="connsiteY21" fmla="*/ 398204 h 1502868"/>
              <a:gd name="connsiteX22" fmla="*/ 208899 w 4035240"/>
              <a:gd name="connsiteY22" fmla="*/ 502537 h 1502868"/>
              <a:gd name="connsiteX23" fmla="*/ 522484 w 4035240"/>
              <a:gd name="connsiteY23" fmla="*/ 502537 h 1502868"/>
              <a:gd name="connsiteX24" fmla="*/ -158 w 4035240"/>
              <a:gd name="connsiteY24" fmla="*/ 303356 h 1502868"/>
              <a:gd name="connsiteX25" fmla="*/ 731541 w 4035240"/>
              <a:gd name="connsiteY25" fmla="*/ 303356 h 1502868"/>
              <a:gd name="connsiteX26" fmla="*/ 731541 w 4035240"/>
              <a:gd name="connsiteY26" fmla="*/ 199023 h 1502868"/>
              <a:gd name="connsiteX27" fmla="*/ -158 w 4035240"/>
              <a:gd name="connsiteY27" fmla="*/ 199023 h 1502868"/>
              <a:gd name="connsiteX28" fmla="*/ -158 w 4035240"/>
              <a:gd name="connsiteY28" fmla="*/ 104175 h 1502868"/>
              <a:gd name="connsiteX29" fmla="*/ 731541 w 4035240"/>
              <a:gd name="connsiteY29" fmla="*/ 104175 h 1502868"/>
              <a:gd name="connsiteX30" fmla="*/ 731541 w 4035240"/>
              <a:gd name="connsiteY30" fmla="*/ -158 h 1502868"/>
              <a:gd name="connsiteX31" fmla="*/ -158 w 4035240"/>
              <a:gd name="connsiteY31" fmla="*/ -158 h 1502868"/>
              <a:gd name="connsiteX32" fmla="*/ 836070 w 4035240"/>
              <a:gd name="connsiteY32" fmla="*/ 1299261 h 1502868"/>
              <a:gd name="connsiteX33" fmla="*/ 1951389 w 4035240"/>
              <a:gd name="connsiteY33" fmla="*/ 1299261 h 1502868"/>
              <a:gd name="connsiteX34" fmla="*/ 1993390 w 4035240"/>
              <a:gd name="connsiteY34" fmla="*/ 1194928 h 1502868"/>
              <a:gd name="connsiteX35" fmla="*/ 836070 w 4035240"/>
              <a:gd name="connsiteY35" fmla="*/ 1194928 h 1502868"/>
              <a:gd name="connsiteX36" fmla="*/ 1864060 w 4035240"/>
              <a:gd name="connsiteY36" fmla="*/ 796566 h 1502868"/>
              <a:gd name="connsiteX37" fmla="*/ 1045127 w 4035240"/>
              <a:gd name="connsiteY37" fmla="*/ 796566 h 1502868"/>
              <a:gd name="connsiteX38" fmla="*/ 1045127 w 4035240"/>
              <a:gd name="connsiteY38" fmla="*/ 900899 h 1502868"/>
              <a:gd name="connsiteX39" fmla="*/ 1951293 w 4035240"/>
              <a:gd name="connsiteY39" fmla="*/ 900899 h 1502868"/>
              <a:gd name="connsiteX40" fmla="*/ 1864060 w 4035240"/>
              <a:gd name="connsiteY40" fmla="*/ 796566 h 1502868"/>
              <a:gd name="connsiteX41" fmla="*/ 1045127 w 4035240"/>
              <a:gd name="connsiteY41" fmla="*/ 597385 h 1502868"/>
              <a:gd name="connsiteX42" fmla="*/ 1045127 w 4035240"/>
              <a:gd name="connsiteY42" fmla="*/ 701718 h 1502868"/>
              <a:gd name="connsiteX43" fmla="*/ 1864060 w 4035240"/>
              <a:gd name="connsiteY43" fmla="*/ 701718 h 1502868"/>
              <a:gd name="connsiteX44" fmla="*/ 1951293 w 4035240"/>
              <a:gd name="connsiteY44" fmla="*/ 597385 h 1502868"/>
              <a:gd name="connsiteX45" fmla="*/ 1951389 w 4035240"/>
              <a:gd name="connsiteY45" fmla="*/ 199023 h 1502868"/>
              <a:gd name="connsiteX46" fmla="*/ 836070 w 4035240"/>
              <a:gd name="connsiteY46" fmla="*/ 199023 h 1502868"/>
              <a:gd name="connsiteX47" fmla="*/ 836070 w 4035240"/>
              <a:gd name="connsiteY47" fmla="*/ 303356 h 1502868"/>
              <a:gd name="connsiteX48" fmla="*/ 1993390 w 4035240"/>
              <a:gd name="connsiteY48" fmla="*/ 303356 h 1502868"/>
              <a:gd name="connsiteX49" fmla="*/ 1951389 w 4035240"/>
              <a:gd name="connsiteY49" fmla="*/ 199023 h 1502868"/>
              <a:gd name="connsiteX50" fmla="*/ 1605779 w 4035240"/>
              <a:gd name="connsiteY50" fmla="*/ -158 h 1502868"/>
              <a:gd name="connsiteX51" fmla="*/ 836070 w 4035240"/>
              <a:gd name="connsiteY51" fmla="*/ -158 h 1502868"/>
              <a:gd name="connsiteX52" fmla="*/ 836070 w 4035240"/>
              <a:gd name="connsiteY52" fmla="*/ 104175 h 1502868"/>
              <a:gd name="connsiteX53" fmla="*/ 1874988 w 4035240"/>
              <a:gd name="connsiteY53" fmla="*/ 104175 h 1502868"/>
              <a:gd name="connsiteX54" fmla="*/ 1605779 w 4035240"/>
              <a:gd name="connsiteY54" fmla="*/ -158 h 1502868"/>
              <a:gd name="connsiteX55" fmla="*/ 1045127 w 4035240"/>
              <a:gd name="connsiteY55" fmla="*/ 502537 h 1502868"/>
              <a:gd name="connsiteX56" fmla="*/ 1358712 w 4035240"/>
              <a:gd name="connsiteY56" fmla="*/ 502537 h 1502868"/>
              <a:gd name="connsiteX57" fmla="*/ 1358712 w 4035240"/>
              <a:gd name="connsiteY57" fmla="*/ 398204 h 1502868"/>
              <a:gd name="connsiteX58" fmla="*/ 1045127 w 4035240"/>
              <a:gd name="connsiteY58" fmla="*/ 398204 h 1502868"/>
              <a:gd name="connsiteX59" fmla="*/ 1653292 w 4035240"/>
              <a:gd name="connsiteY59" fmla="*/ 502537 h 1502868"/>
              <a:gd name="connsiteX60" fmla="*/ 1990919 w 4035240"/>
              <a:gd name="connsiteY60" fmla="*/ 502537 h 1502868"/>
              <a:gd name="connsiteX61" fmla="*/ 2004888 w 4035240"/>
              <a:gd name="connsiteY61" fmla="*/ 398204 h 1502868"/>
              <a:gd name="connsiteX62" fmla="*/ 1653292 w 4035240"/>
              <a:gd name="connsiteY62" fmla="*/ 398204 h 1502868"/>
              <a:gd name="connsiteX63" fmla="*/ 1045127 w 4035240"/>
              <a:gd name="connsiteY63" fmla="*/ 1100080 h 1502868"/>
              <a:gd name="connsiteX64" fmla="*/ 1358712 w 4035240"/>
              <a:gd name="connsiteY64" fmla="*/ 1100080 h 1502868"/>
              <a:gd name="connsiteX65" fmla="*/ 1358712 w 4035240"/>
              <a:gd name="connsiteY65" fmla="*/ 995747 h 1502868"/>
              <a:gd name="connsiteX66" fmla="*/ 1045127 w 4035240"/>
              <a:gd name="connsiteY66" fmla="*/ 995747 h 1502868"/>
              <a:gd name="connsiteX67" fmla="*/ 1653292 w 4035240"/>
              <a:gd name="connsiteY67" fmla="*/ 995747 h 1502868"/>
              <a:gd name="connsiteX68" fmla="*/ 1653292 w 4035240"/>
              <a:gd name="connsiteY68" fmla="*/ 1100080 h 1502868"/>
              <a:gd name="connsiteX69" fmla="*/ 2004888 w 4035240"/>
              <a:gd name="connsiteY69" fmla="*/ 1100080 h 1502868"/>
              <a:gd name="connsiteX70" fmla="*/ 1990919 w 4035240"/>
              <a:gd name="connsiteY70" fmla="*/ 995747 h 1502868"/>
              <a:gd name="connsiteX71" fmla="*/ 836070 w 4035240"/>
              <a:gd name="connsiteY71" fmla="*/ 1498442 h 1502868"/>
              <a:gd name="connsiteX72" fmla="*/ 1605779 w 4035240"/>
              <a:gd name="connsiteY72" fmla="*/ 1498442 h 1502868"/>
              <a:gd name="connsiteX73" fmla="*/ 1874988 w 4035240"/>
              <a:gd name="connsiteY73" fmla="*/ 1394109 h 1502868"/>
              <a:gd name="connsiteX74" fmla="*/ 836070 w 4035240"/>
              <a:gd name="connsiteY74" fmla="*/ 1394109 h 1502868"/>
              <a:gd name="connsiteX75" fmla="*/ 2926639 w 4035240"/>
              <a:gd name="connsiteY75" fmla="*/ 1498442 h 1502868"/>
              <a:gd name="connsiteX76" fmla="*/ 2962939 w 4035240"/>
              <a:gd name="connsiteY76" fmla="*/ 1394109 h 1502868"/>
              <a:gd name="connsiteX77" fmla="*/ 2890339 w 4035240"/>
              <a:gd name="connsiteY77" fmla="*/ 1394109 h 1502868"/>
              <a:gd name="connsiteX78" fmla="*/ 2856985 w 4035240"/>
              <a:gd name="connsiteY78" fmla="*/ 1299261 h 1502868"/>
              <a:gd name="connsiteX79" fmla="*/ 2996293 w 4035240"/>
              <a:gd name="connsiteY79" fmla="*/ 1299261 h 1502868"/>
              <a:gd name="connsiteX80" fmla="*/ 3033068 w 4035240"/>
              <a:gd name="connsiteY80" fmla="*/ 1194928 h 1502868"/>
              <a:gd name="connsiteX81" fmla="*/ 2820210 w 4035240"/>
              <a:gd name="connsiteY81" fmla="*/ 1194928 h 1502868"/>
              <a:gd name="connsiteX82" fmla="*/ 2786856 w 4035240"/>
              <a:gd name="connsiteY82" fmla="*/ 1100080 h 1502868"/>
              <a:gd name="connsiteX83" fmla="*/ 3066422 w 4035240"/>
              <a:gd name="connsiteY83" fmla="*/ 1100080 h 1502868"/>
              <a:gd name="connsiteX84" fmla="*/ 3103102 w 4035240"/>
              <a:gd name="connsiteY84" fmla="*/ 995747 h 1502868"/>
              <a:gd name="connsiteX85" fmla="*/ 2750176 w 4035240"/>
              <a:gd name="connsiteY85" fmla="*/ 995747 h 1502868"/>
              <a:gd name="connsiteX86" fmla="*/ 2716822 w 4035240"/>
              <a:gd name="connsiteY86" fmla="*/ 900899 h 1502868"/>
              <a:gd name="connsiteX87" fmla="*/ 3136456 w 4035240"/>
              <a:gd name="connsiteY87" fmla="*/ 900899 h 1502868"/>
              <a:gd name="connsiteX88" fmla="*/ 3173136 w 4035240"/>
              <a:gd name="connsiteY88" fmla="*/ 796566 h 1502868"/>
              <a:gd name="connsiteX89" fmla="*/ 2680142 w 4035240"/>
              <a:gd name="connsiteY89" fmla="*/ 796566 h 1502868"/>
              <a:gd name="connsiteX90" fmla="*/ 2299468 w 4035240"/>
              <a:gd name="connsiteY90" fmla="*/ 502537 h 1502868"/>
              <a:gd name="connsiteX91" fmla="*/ 2864207 w 4035240"/>
              <a:gd name="connsiteY91" fmla="*/ 502537 h 1502868"/>
              <a:gd name="connsiteX92" fmla="*/ 2827907 w 4035240"/>
              <a:gd name="connsiteY92" fmla="*/ 398204 h 1502868"/>
              <a:gd name="connsiteX93" fmla="*/ 2299468 w 4035240"/>
              <a:gd name="connsiteY93" fmla="*/ 398204 h 1502868"/>
              <a:gd name="connsiteX94" fmla="*/ 3058440 w 4035240"/>
              <a:gd name="connsiteY94" fmla="*/ 303356 h 1502868"/>
              <a:gd name="connsiteX95" fmla="*/ 3762867 w 4035240"/>
              <a:gd name="connsiteY95" fmla="*/ 303356 h 1502868"/>
              <a:gd name="connsiteX96" fmla="*/ 3762867 w 4035240"/>
              <a:gd name="connsiteY96" fmla="*/ 199023 h 1502868"/>
              <a:gd name="connsiteX97" fmla="*/ 3094835 w 4035240"/>
              <a:gd name="connsiteY97" fmla="*/ 199023 h 1502868"/>
              <a:gd name="connsiteX98" fmla="*/ 3164204 w 4035240"/>
              <a:gd name="connsiteY98" fmla="*/ -158 h 1502868"/>
              <a:gd name="connsiteX99" fmla="*/ 3127904 w 4035240"/>
              <a:gd name="connsiteY99" fmla="*/ 104175 h 1502868"/>
              <a:gd name="connsiteX100" fmla="*/ 3762867 w 4035240"/>
              <a:gd name="connsiteY100" fmla="*/ 104175 h 1502868"/>
              <a:gd name="connsiteX101" fmla="*/ 3762867 w 4035240"/>
              <a:gd name="connsiteY101" fmla="*/ -158 h 1502868"/>
              <a:gd name="connsiteX102" fmla="*/ 2090411 w 4035240"/>
              <a:gd name="connsiteY102" fmla="*/ 1498442 h 1502868"/>
              <a:gd name="connsiteX103" fmla="*/ 2613054 w 4035240"/>
              <a:gd name="connsiteY103" fmla="*/ 1498442 h 1502868"/>
              <a:gd name="connsiteX104" fmla="*/ 2613054 w 4035240"/>
              <a:gd name="connsiteY104" fmla="*/ 1394109 h 1502868"/>
              <a:gd name="connsiteX105" fmla="*/ 2090411 w 4035240"/>
              <a:gd name="connsiteY105" fmla="*/ 1394109 h 1502868"/>
              <a:gd name="connsiteX106" fmla="*/ 2090411 w 4035240"/>
              <a:gd name="connsiteY106" fmla="*/ 1299261 h 1502868"/>
              <a:gd name="connsiteX107" fmla="*/ 2613054 w 4035240"/>
              <a:gd name="connsiteY107" fmla="*/ 1299261 h 1502868"/>
              <a:gd name="connsiteX108" fmla="*/ 2613054 w 4035240"/>
              <a:gd name="connsiteY108" fmla="*/ 1194928 h 1502868"/>
              <a:gd name="connsiteX109" fmla="*/ 2090411 w 4035240"/>
              <a:gd name="connsiteY109" fmla="*/ 1194928 h 1502868"/>
              <a:gd name="connsiteX110" fmla="*/ 2299468 w 4035240"/>
              <a:gd name="connsiteY110" fmla="*/ 1100080 h 1502868"/>
              <a:gd name="connsiteX111" fmla="*/ 2613054 w 4035240"/>
              <a:gd name="connsiteY111" fmla="*/ 1100080 h 1502868"/>
              <a:gd name="connsiteX112" fmla="*/ 2613054 w 4035240"/>
              <a:gd name="connsiteY112" fmla="*/ 995747 h 1502868"/>
              <a:gd name="connsiteX113" fmla="*/ 2299468 w 4035240"/>
              <a:gd name="connsiteY113" fmla="*/ 995747 h 1502868"/>
              <a:gd name="connsiteX114" fmla="*/ 2299468 w 4035240"/>
              <a:gd name="connsiteY114" fmla="*/ 900899 h 1502868"/>
              <a:gd name="connsiteX115" fmla="*/ 2613054 w 4035240"/>
              <a:gd name="connsiteY115" fmla="*/ 900899 h 1502868"/>
              <a:gd name="connsiteX116" fmla="*/ 2613054 w 4035240"/>
              <a:gd name="connsiteY116" fmla="*/ 796566 h 1502868"/>
              <a:gd name="connsiteX117" fmla="*/ 2299468 w 4035240"/>
              <a:gd name="connsiteY117" fmla="*/ 796566 h 1502868"/>
              <a:gd name="connsiteX118" fmla="*/ 3553810 w 4035240"/>
              <a:gd name="connsiteY118" fmla="*/ 398204 h 1502868"/>
              <a:gd name="connsiteX119" fmla="*/ 3025371 w 4035240"/>
              <a:gd name="connsiteY119" fmla="*/ 398204 h 1502868"/>
              <a:gd name="connsiteX120" fmla="*/ 2989071 w 4035240"/>
              <a:gd name="connsiteY120" fmla="*/ 502537 h 1502868"/>
              <a:gd name="connsiteX121" fmla="*/ 3553810 w 4035240"/>
              <a:gd name="connsiteY121" fmla="*/ 502537 h 1502868"/>
              <a:gd name="connsiteX122" fmla="*/ 3240225 w 4035240"/>
              <a:gd name="connsiteY122" fmla="*/ 701718 h 1502868"/>
              <a:gd name="connsiteX123" fmla="*/ 3553810 w 4035240"/>
              <a:gd name="connsiteY123" fmla="*/ 701718 h 1502868"/>
              <a:gd name="connsiteX124" fmla="*/ 3553810 w 4035240"/>
              <a:gd name="connsiteY124" fmla="*/ 597385 h 1502868"/>
              <a:gd name="connsiteX125" fmla="*/ 2956002 w 4035240"/>
              <a:gd name="connsiteY125" fmla="*/ 597385 h 1502868"/>
              <a:gd name="connsiteX126" fmla="*/ 2926639 w 4035240"/>
              <a:gd name="connsiteY126" fmla="*/ 681705 h 1502868"/>
              <a:gd name="connsiteX127" fmla="*/ 2897276 w 4035240"/>
              <a:gd name="connsiteY127" fmla="*/ 597385 h 1502868"/>
              <a:gd name="connsiteX128" fmla="*/ 2299468 w 4035240"/>
              <a:gd name="connsiteY128" fmla="*/ 597385 h 1502868"/>
              <a:gd name="connsiteX129" fmla="*/ 2299468 w 4035240"/>
              <a:gd name="connsiteY129" fmla="*/ 701718 h 1502868"/>
              <a:gd name="connsiteX130" fmla="*/ 2613054 w 4035240"/>
              <a:gd name="connsiteY130" fmla="*/ 701718 h 1502868"/>
              <a:gd name="connsiteX131" fmla="*/ 2613054 w 4035240"/>
              <a:gd name="connsiteY131" fmla="*/ 605827 h 1502868"/>
              <a:gd name="connsiteX132" fmla="*/ 2646788 w 4035240"/>
              <a:gd name="connsiteY132" fmla="*/ 701718 h 1502868"/>
              <a:gd name="connsiteX133" fmla="*/ 3206491 w 4035240"/>
              <a:gd name="connsiteY133" fmla="*/ 701718 h 1502868"/>
              <a:gd name="connsiteX134" fmla="*/ 3240225 w 4035240"/>
              <a:gd name="connsiteY134" fmla="*/ 605827 h 1502868"/>
              <a:gd name="connsiteX135" fmla="*/ 3553810 w 4035240"/>
              <a:gd name="connsiteY135" fmla="*/ 796566 h 1502868"/>
              <a:gd name="connsiteX136" fmla="*/ 3240225 w 4035240"/>
              <a:gd name="connsiteY136" fmla="*/ 796566 h 1502868"/>
              <a:gd name="connsiteX137" fmla="*/ 3240225 w 4035240"/>
              <a:gd name="connsiteY137" fmla="*/ 900899 h 1502868"/>
              <a:gd name="connsiteX138" fmla="*/ 3553810 w 4035240"/>
              <a:gd name="connsiteY138" fmla="*/ 900899 h 1502868"/>
              <a:gd name="connsiteX139" fmla="*/ 3240225 w 4035240"/>
              <a:gd name="connsiteY139" fmla="*/ 1100080 h 1502868"/>
              <a:gd name="connsiteX140" fmla="*/ 3553810 w 4035240"/>
              <a:gd name="connsiteY140" fmla="*/ 1100080 h 1502868"/>
              <a:gd name="connsiteX141" fmla="*/ 3553810 w 4035240"/>
              <a:gd name="connsiteY141" fmla="*/ 995747 h 1502868"/>
              <a:gd name="connsiteX142" fmla="*/ 3240225 w 4035240"/>
              <a:gd name="connsiteY142" fmla="*/ 995747 h 1502868"/>
              <a:gd name="connsiteX143" fmla="*/ 3240225 w 4035240"/>
              <a:gd name="connsiteY143" fmla="*/ 1299261 h 1502868"/>
              <a:gd name="connsiteX144" fmla="*/ 3762867 w 4035240"/>
              <a:gd name="connsiteY144" fmla="*/ 1299261 h 1502868"/>
              <a:gd name="connsiteX145" fmla="*/ 3762867 w 4035240"/>
              <a:gd name="connsiteY145" fmla="*/ 1194928 h 1502868"/>
              <a:gd name="connsiteX146" fmla="*/ 3240225 w 4035240"/>
              <a:gd name="connsiteY146" fmla="*/ 1194928 h 1502868"/>
              <a:gd name="connsiteX147" fmla="*/ 3240225 w 4035240"/>
              <a:gd name="connsiteY147" fmla="*/ 1498442 h 1502868"/>
              <a:gd name="connsiteX148" fmla="*/ 3762867 w 4035240"/>
              <a:gd name="connsiteY148" fmla="*/ 1498442 h 1502868"/>
              <a:gd name="connsiteX149" fmla="*/ 3762867 w 4035240"/>
              <a:gd name="connsiteY149" fmla="*/ 1394109 h 1502868"/>
              <a:gd name="connsiteX150" fmla="*/ 3240225 w 4035240"/>
              <a:gd name="connsiteY150" fmla="*/ 1394109 h 1502868"/>
              <a:gd name="connsiteX151" fmla="*/ 2794838 w 4035240"/>
              <a:gd name="connsiteY151" fmla="*/ 303356 h 1502868"/>
              <a:gd name="connsiteX152" fmla="*/ 2758443 w 4035240"/>
              <a:gd name="connsiteY152" fmla="*/ 199023 h 1502868"/>
              <a:gd name="connsiteX153" fmla="*/ 2090411 w 4035240"/>
              <a:gd name="connsiteY153" fmla="*/ 199023 h 1502868"/>
              <a:gd name="connsiteX154" fmla="*/ 2090411 w 4035240"/>
              <a:gd name="connsiteY154" fmla="*/ 303356 h 1502868"/>
              <a:gd name="connsiteX155" fmla="*/ 2725469 w 4035240"/>
              <a:gd name="connsiteY155" fmla="*/ 104175 h 1502868"/>
              <a:gd name="connsiteX156" fmla="*/ 2689075 w 4035240"/>
              <a:gd name="connsiteY156" fmla="*/ -158 h 1502868"/>
              <a:gd name="connsiteX157" fmla="*/ 2090411 w 4035240"/>
              <a:gd name="connsiteY157" fmla="*/ -158 h 1502868"/>
              <a:gd name="connsiteX158" fmla="*/ 2090411 w 4035240"/>
              <a:gd name="connsiteY158" fmla="*/ 104175 h 1502868"/>
              <a:gd name="connsiteX159" fmla="*/ 3875283 w 4035240"/>
              <a:gd name="connsiteY159" fmla="*/ 1420572 h 1502868"/>
              <a:gd name="connsiteX160" fmla="*/ 3957540 w 4035240"/>
              <a:gd name="connsiteY160" fmla="*/ 1343211 h 1502868"/>
              <a:gd name="connsiteX161" fmla="*/ 4035046 w 4035240"/>
              <a:gd name="connsiteY161" fmla="*/ 1425315 h 1502868"/>
              <a:gd name="connsiteX162" fmla="*/ 3955105 w 4035240"/>
              <a:gd name="connsiteY162" fmla="*/ 1502711 h 1502868"/>
              <a:gd name="connsiteX163" fmla="*/ 3875445 w 4035240"/>
              <a:gd name="connsiteY163" fmla="*/ 1422311 h 1502868"/>
              <a:gd name="connsiteX164" fmla="*/ 3875474 w 4035240"/>
              <a:gd name="connsiteY164" fmla="*/ 1420572 h 1502868"/>
              <a:gd name="connsiteX165" fmla="*/ 4016206 w 4035240"/>
              <a:gd name="connsiteY165" fmla="*/ 1425789 h 1502868"/>
              <a:gd name="connsiteX166" fmla="*/ 4016206 w 4035240"/>
              <a:gd name="connsiteY166" fmla="*/ 1415450 h 1502868"/>
              <a:gd name="connsiteX167" fmla="*/ 3952743 w 4035240"/>
              <a:gd name="connsiteY167" fmla="*/ 1356915 h 1502868"/>
              <a:gd name="connsiteX168" fmla="*/ 3894098 w 4035240"/>
              <a:gd name="connsiteY168" fmla="*/ 1415450 h 1502868"/>
              <a:gd name="connsiteX169" fmla="*/ 3894098 w 4035240"/>
              <a:gd name="connsiteY169" fmla="*/ 1425789 h 1502868"/>
              <a:gd name="connsiteX170" fmla="*/ 3957561 w 4035240"/>
              <a:gd name="connsiteY170" fmla="*/ 1484324 h 1502868"/>
              <a:gd name="connsiteX171" fmla="*/ 4016206 w 4035240"/>
              <a:gd name="connsiteY171" fmla="*/ 1425789 h 1502868"/>
              <a:gd name="connsiteX172" fmla="*/ 3943416 w 4035240"/>
              <a:gd name="connsiteY172" fmla="*/ 1462874 h 1502868"/>
              <a:gd name="connsiteX173" fmla="*/ 3923081 w 4035240"/>
              <a:gd name="connsiteY173" fmla="*/ 1462874 h 1502868"/>
              <a:gd name="connsiteX174" fmla="*/ 3923081 w 4035240"/>
              <a:gd name="connsiteY174" fmla="*/ 1379598 h 1502868"/>
              <a:gd name="connsiteX175" fmla="*/ 3961091 w 4035240"/>
              <a:gd name="connsiteY175" fmla="*/ 1379598 h 1502868"/>
              <a:gd name="connsiteX176" fmla="*/ 3989418 w 4035240"/>
              <a:gd name="connsiteY176" fmla="*/ 1401360 h 1502868"/>
              <a:gd name="connsiteX177" fmla="*/ 3989599 w 4035240"/>
              <a:gd name="connsiteY177" fmla="*/ 1405871 h 1502868"/>
              <a:gd name="connsiteX178" fmla="*/ 3974489 w 4035240"/>
              <a:gd name="connsiteY178" fmla="*/ 1431005 h 1502868"/>
              <a:gd name="connsiteX179" fmla="*/ 3993495 w 4035240"/>
              <a:gd name="connsiteY179" fmla="*/ 1462874 h 1502868"/>
              <a:gd name="connsiteX180" fmla="*/ 3971164 w 4035240"/>
              <a:gd name="connsiteY180" fmla="*/ 1462874 h 1502868"/>
              <a:gd name="connsiteX181" fmla="*/ 3955580 w 4035240"/>
              <a:gd name="connsiteY181" fmla="*/ 1434420 h 1502868"/>
              <a:gd name="connsiteX182" fmla="*/ 3943416 w 4035240"/>
              <a:gd name="connsiteY182" fmla="*/ 1434420 h 1502868"/>
              <a:gd name="connsiteX183" fmla="*/ 3958620 w 4035240"/>
              <a:gd name="connsiteY183" fmla="*/ 1419055 h 1502868"/>
              <a:gd name="connsiteX184" fmla="*/ 3968123 w 4035240"/>
              <a:gd name="connsiteY184" fmla="*/ 1410234 h 1502868"/>
              <a:gd name="connsiteX185" fmla="*/ 3968123 w 4035240"/>
              <a:gd name="connsiteY185" fmla="*/ 1404258 h 1502868"/>
              <a:gd name="connsiteX186" fmla="*/ 3958620 w 4035240"/>
              <a:gd name="connsiteY186" fmla="*/ 1395532 h 1502868"/>
              <a:gd name="connsiteX187" fmla="*/ 3943416 w 4035240"/>
              <a:gd name="connsiteY187" fmla="*/ 1395532 h 1502868"/>
              <a:gd name="connsiteX188" fmla="*/ 3943416 w 4035240"/>
              <a:gd name="connsiteY188" fmla="*/ 1419055 h 150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4035240" h="1502868">
                <a:moveTo>
                  <a:pt x="-158" y="1394109"/>
                </a:moveTo>
                <a:lnTo>
                  <a:pt x="731541" y="1394109"/>
                </a:lnTo>
                <a:lnTo>
                  <a:pt x="731541" y="1498442"/>
                </a:lnTo>
                <a:lnTo>
                  <a:pt x="-158" y="1498442"/>
                </a:lnTo>
                <a:close/>
                <a:moveTo>
                  <a:pt x="-158" y="1299261"/>
                </a:moveTo>
                <a:lnTo>
                  <a:pt x="731541" y="1299261"/>
                </a:lnTo>
                <a:lnTo>
                  <a:pt x="731541" y="1194928"/>
                </a:lnTo>
                <a:lnTo>
                  <a:pt x="-158" y="1194928"/>
                </a:lnTo>
                <a:close/>
                <a:moveTo>
                  <a:pt x="208899" y="1100080"/>
                </a:moveTo>
                <a:lnTo>
                  <a:pt x="522484" y="1100080"/>
                </a:lnTo>
                <a:lnTo>
                  <a:pt x="522484" y="995747"/>
                </a:lnTo>
                <a:lnTo>
                  <a:pt x="208899" y="995747"/>
                </a:lnTo>
                <a:close/>
                <a:moveTo>
                  <a:pt x="208899" y="900899"/>
                </a:moveTo>
                <a:lnTo>
                  <a:pt x="522484" y="900899"/>
                </a:lnTo>
                <a:lnTo>
                  <a:pt x="522484" y="796566"/>
                </a:lnTo>
                <a:lnTo>
                  <a:pt x="208899" y="796566"/>
                </a:lnTo>
                <a:close/>
                <a:moveTo>
                  <a:pt x="208899" y="701718"/>
                </a:moveTo>
                <a:lnTo>
                  <a:pt x="522484" y="701718"/>
                </a:lnTo>
                <a:lnTo>
                  <a:pt x="522484" y="597385"/>
                </a:lnTo>
                <a:lnTo>
                  <a:pt x="208899" y="597385"/>
                </a:lnTo>
                <a:close/>
                <a:moveTo>
                  <a:pt x="522484" y="398204"/>
                </a:moveTo>
                <a:lnTo>
                  <a:pt x="208899" y="398204"/>
                </a:lnTo>
                <a:lnTo>
                  <a:pt x="208899" y="502537"/>
                </a:lnTo>
                <a:lnTo>
                  <a:pt x="522484" y="502537"/>
                </a:lnTo>
                <a:close/>
                <a:moveTo>
                  <a:pt x="-158" y="303356"/>
                </a:moveTo>
                <a:lnTo>
                  <a:pt x="731541" y="303356"/>
                </a:lnTo>
                <a:lnTo>
                  <a:pt x="731541" y="199023"/>
                </a:lnTo>
                <a:lnTo>
                  <a:pt x="-158" y="199023"/>
                </a:lnTo>
                <a:close/>
                <a:moveTo>
                  <a:pt x="-158" y="104175"/>
                </a:moveTo>
                <a:lnTo>
                  <a:pt x="731541" y="104175"/>
                </a:lnTo>
                <a:lnTo>
                  <a:pt x="731541" y="-158"/>
                </a:lnTo>
                <a:lnTo>
                  <a:pt x="-158" y="-158"/>
                </a:lnTo>
                <a:close/>
                <a:moveTo>
                  <a:pt x="836070" y="1299261"/>
                </a:moveTo>
                <a:lnTo>
                  <a:pt x="1951389" y="1299261"/>
                </a:lnTo>
                <a:cubicBezTo>
                  <a:pt x="1970288" y="1266654"/>
                  <a:pt x="1984432" y="1231523"/>
                  <a:pt x="1993390" y="1194928"/>
                </a:cubicBezTo>
                <a:lnTo>
                  <a:pt x="836070" y="1194928"/>
                </a:lnTo>
                <a:close/>
                <a:moveTo>
                  <a:pt x="1864060" y="796566"/>
                </a:moveTo>
                <a:lnTo>
                  <a:pt x="1045127" y="796566"/>
                </a:lnTo>
                <a:lnTo>
                  <a:pt x="1045127" y="900899"/>
                </a:lnTo>
                <a:lnTo>
                  <a:pt x="1951293" y="900899"/>
                </a:lnTo>
                <a:cubicBezTo>
                  <a:pt x="1928348" y="861440"/>
                  <a:pt x="1898850" y="826160"/>
                  <a:pt x="1864060" y="796566"/>
                </a:cubicBezTo>
                <a:close/>
                <a:moveTo>
                  <a:pt x="1045127" y="597385"/>
                </a:moveTo>
                <a:lnTo>
                  <a:pt x="1045127" y="701718"/>
                </a:lnTo>
                <a:lnTo>
                  <a:pt x="1864060" y="701718"/>
                </a:lnTo>
                <a:cubicBezTo>
                  <a:pt x="1898850" y="672125"/>
                  <a:pt x="1928348" y="636845"/>
                  <a:pt x="1951293" y="597385"/>
                </a:cubicBezTo>
                <a:close/>
                <a:moveTo>
                  <a:pt x="1951389" y="199023"/>
                </a:moveTo>
                <a:lnTo>
                  <a:pt x="836070" y="199023"/>
                </a:lnTo>
                <a:lnTo>
                  <a:pt x="836070" y="303356"/>
                </a:lnTo>
                <a:lnTo>
                  <a:pt x="1993390" y="303356"/>
                </a:lnTo>
                <a:cubicBezTo>
                  <a:pt x="1984432" y="266762"/>
                  <a:pt x="1970289" y="231630"/>
                  <a:pt x="1951389" y="199023"/>
                </a:cubicBezTo>
                <a:close/>
                <a:moveTo>
                  <a:pt x="1605779" y="-158"/>
                </a:moveTo>
                <a:lnTo>
                  <a:pt x="836070" y="-158"/>
                </a:lnTo>
                <a:lnTo>
                  <a:pt x="836070" y="104175"/>
                </a:lnTo>
                <a:lnTo>
                  <a:pt x="1874988" y="104175"/>
                </a:lnTo>
                <a:cubicBezTo>
                  <a:pt x="1801525" y="36948"/>
                  <a:pt x="1705445" y="-288"/>
                  <a:pt x="1605779" y="-158"/>
                </a:cubicBezTo>
                <a:close/>
                <a:moveTo>
                  <a:pt x="1045127" y="502537"/>
                </a:moveTo>
                <a:lnTo>
                  <a:pt x="1358712" y="502537"/>
                </a:lnTo>
                <a:lnTo>
                  <a:pt x="1358712" y="398204"/>
                </a:lnTo>
                <a:lnTo>
                  <a:pt x="1045127" y="398204"/>
                </a:lnTo>
                <a:close/>
                <a:moveTo>
                  <a:pt x="1653292" y="502537"/>
                </a:moveTo>
                <a:lnTo>
                  <a:pt x="1990919" y="502537"/>
                </a:lnTo>
                <a:cubicBezTo>
                  <a:pt x="2000179" y="468529"/>
                  <a:pt x="2004876" y="433446"/>
                  <a:pt x="2004888" y="398204"/>
                </a:cubicBezTo>
                <a:lnTo>
                  <a:pt x="1653292" y="398204"/>
                </a:lnTo>
                <a:close/>
                <a:moveTo>
                  <a:pt x="1045127" y="1100080"/>
                </a:moveTo>
                <a:lnTo>
                  <a:pt x="1358712" y="1100080"/>
                </a:lnTo>
                <a:lnTo>
                  <a:pt x="1358712" y="995747"/>
                </a:lnTo>
                <a:lnTo>
                  <a:pt x="1045127" y="995747"/>
                </a:lnTo>
                <a:close/>
                <a:moveTo>
                  <a:pt x="1653292" y="995747"/>
                </a:moveTo>
                <a:lnTo>
                  <a:pt x="1653292" y="1100080"/>
                </a:lnTo>
                <a:lnTo>
                  <a:pt x="2004888" y="1100080"/>
                </a:lnTo>
                <a:cubicBezTo>
                  <a:pt x="2004876" y="1064839"/>
                  <a:pt x="2000179" y="1029755"/>
                  <a:pt x="1990919" y="995747"/>
                </a:cubicBezTo>
                <a:close/>
                <a:moveTo>
                  <a:pt x="836070" y="1498442"/>
                </a:moveTo>
                <a:lnTo>
                  <a:pt x="1605779" y="1498442"/>
                </a:lnTo>
                <a:cubicBezTo>
                  <a:pt x="1705471" y="1498712"/>
                  <a:pt x="1801600" y="1461457"/>
                  <a:pt x="1874988" y="1394109"/>
                </a:cubicBezTo>
                <a:lnTo>
                  <a:pt x="836070" y="1394109"/>
                </a:lnTo>
                <a:close/>
                <a:moveTo>
                  <a:pt x="2926639" y="1498442"/>
                </a:moveTo>
                <a:lnTo>
                  <a:pt x="2962939" y="1394109"/>
                </a:lnTo>
                <a:lnTo>
                  <a:pt x="2890339" y="1394109"/>
                </a:lnTo>
                <a:close/>
                <a:moveTo>
                  <a:pt x="2856985" y="1299261"/>
                </a:moveTo>
                <a:lnTo>
                  <a:pt x="2996293" y="1299261"/>
                </a:lnTo>
                <a:lnTo>
                  <a:pt x="3033068" y="1194928"/>
                </a:lnTo>
                <a:lnTo>
                  <a:pt x="2820210" y="1194928"/>
                </a:lnTo>
                <a:close/>
                <a:moveTo>
                  <a:pt x="2786856" y="1100080"/>
                </a:moveTo>
                <a:lnTo>
                  <a:pt x="3066422" y="1100080"/>
                </a:lnTo>
                <a:lnTo>
                  <a:pt x="3103102" y="995747"/>
                </a:lnTo>
                <a:lnTo>
                  <a:pt x="2750176" y="995747"/>
                </a:lnTo>
                <a:close/>
                <a:moveTo>
                  <a:pt x="2716822" y="900899"/>
                </a:moveTo>
                <a:lnTo>
                  <a:pt x="3136456" y="900899"/>
                </a:lnTo>
                <a:lnTo>
                  <a:pt x="3173136" y="796566"/>
                </a:lnTo>
                <a:lnTo>
                  <a:pt x="2680142" y="796566"/>
                </a:lnTo>
                <a:close/>
                <a:moveTo>
                  <a:pt x="2299468" y="502537"/>
                </a:moveTo>
                <a:lnTo>
                  <a:pt x="2864207" y="502537"/>
                </a:lnTo>
                <a:lnTo>
                  <a:pt x="2827907" y="398204"/>
                </a:lnTo>
                <a:lnTo>
                  <a:pt x="2299468" y="398204"/>
                </a:lnTo>
                <a:close/>
                <a:moveTo>
                  <a:pt x="3058440" y="303356"/>
                </a:moveTo>
                <a:lnTo>
                  <a:pt x="3762867" y="303356"/>
                </a:lnTo>
                <a:lnTo>
                  <a:pt x="3762867" y="199023"/>
                </a:lnTo>
                <a:lnTo>
                  <a:pt x="3094835" y="199023"/>
                </a:lnTo>
                <a:close/>
                <a:moveTo>
                  <a:pt x="3164204" y="-158"/>
                </a:moveTo>
                <a:lnTo>
                  <a:pt x="3127904" y="104175"/>
                </a:lnTo>
                <a:lnTo>
                  <a:pt x="3762867" y="104175"/>
                </a:lnTo>
                <a:lnTo>
                  <a:pt x="3762867" y="-158"/>
                </a:lnTo>
                <a:close/>
                <a:moveTo>
                  <a:pt x="2090411" y="1498442"/>
                </a:moveTo>
                <a:lnTo>
                  <a:pt x="2613054" y="1498442"/>
                </a:lnTo>
                <a:lnTo>
                  <a:pt x="2613054" y="1394109"/>
                </a:lnTo>
                <a:lnTo>
                  <a:pt x="2090411" y="1394109"/>
                </a:lnTo>
                <a:close/>
                <a:moveTo>
                  <a:pt x="2090411" y="1299261"/>
                </a:moveTo>
                <a:lnTo>
                  <a:pt x="2613054" y="1299261"/>
                </a:lnTo>
                <a:lnTo>
                  <a:pt x="2613054" y="1194928"/>
                </a:lnTo>
                <a:lnTo>
                  <a:pt x="2090411" y="1194928"/>
                </a:lnTo>
                <a:close/>
                <a:moveTo>
                  <a:pt x="2299468" y="1100080"/>
                </a:moveTo>
                <a:lnTo>
                  <a:pt x="2613054" y="1100080"/>
                </a:lnTo>
                <a:lnTo>
                  <a:pt x="2613054" y="995747"/>
                </a:lnTo>
                <a:lnTo>
                  <a:pt x="2299468" y="995747"/>
                </a:lnTo>
                <a:close/>
                <a:moveTo>
                  <a:pt x="2299468" y="900899"/>
                </a:moveTo>
                <a:lnTo>
                  <a:pt x="2613054" y="900899"/>
                </a:lnTo>
                <a:lnTo>
                  <a:pt x="2613054" y="796566"/>
                </a:lnTo>
                <a:lnTo>
                  <a:pt x="2299468" y="796566"/>
                </a:lnTo>
                <a:close/>
                <a:moveTo>
                  <a:pt x="3553810" y="398204"/>
                </a:moveTo>
                <a:lnTo>
                  <a:pt x="3025371" y="398204"/>
                </a:lnTo>
                <a:lnTo>
                  <a:pt x="2989071" y="502537"/>
                </a:lnTo>
                <a:lnTo>
                  <a:pt x="3553810" y="502537"/>
                </a:lnTo>
                <a:close/>
                <a:moveTo>
                  <a:pt x="3240225" y="701718"/>
                </a:moveTo>
                <a:lnTo>
                  <a:pt x="3553810" y="701718"/>
                </a:lnTo>
                <a:lnTo>
                  <a:pt x="3553810" y="597385"/>
                </a:lnTo>
                <a:lnTo>
                  <a:pt x="2956002" y="597385"/>
                </a:lnTo>
                <a:lnTo>
                  <a:pt x="2926639" y="681705"/>
                </a:lnTo>
                <a:lnTo>
                  <a:pt x="2897276" y="597385"/>
                </a:lnTo>
                <a:lnTo>
                  <a:pt x="2299468" y="597385"/>
                </a:lnTo>
                <a:lnTo>
                  <a:pt x="2299468" y="701718"/>
                </a:lnTo>
                <a:lnTo>
                  <a:pt x="2613054" y="701718"/>
                </a:lnTo>
                <a:lnTo>
                  <a:pt x="2613054" y="605827"/>
                </a:lnTo>
                <a:lnTo>
                  <a:pt x="2646788" y="701718"/>
                </a:lnTo>
                <a:lnTo>
                  <a:pt x="3206491" y="701718"/>
                </a:lnTo>
                <a:lnTo>
                  <a:pt x="3240225" y="605827"/>
                </a:lnTo>
                <a:close/>
                <a:moveTo>
                  <a:pt x="3553810" y="796566"/>
                </a:moveTo>
                <a:lnTo>
                  <a:pt x="3240225" y="796566"/>
                </a:lnTo>
                <a:lnTo>
                  <a:pt x="3240225" y="900899"/>
                </a:lnTo>
                <a:lnTo>
                  <a:pt x="3553810" y="900899"/>
                </a:lnTo>
                <a:close/>
                <a:moveTo>
                  <a:pt x="3240225" y="1100080"/>
                </a:moveTo>
                <a:lnTo>
                  <a:pt x="3553810" y="1100080"/>
                </a:lnTo>
                <a:lnTo>
                  <a:pt x="3553810" y="995747"/>
                </a:lnTo>
                <a:lnTo>
                  <a:pt x="3240225" y="995747"/>
                </a:lnTo>
                <a:close/>
                <a:moveTo>
                  <a:pt x="3240225" y="1299261"/>
                </a:moveTo>
                <a:lnTo>
                  <a:pt x="3762867" y="1299261"/>
                </a:lnTo>
                <a:lnTo>
                  <a:pt x="3762867" y="1194928"/>
                </a:lnTo>
                <a:lnTo>
                  <a:pt x="3240225" y="1194928"/>
                </a:lnTo>
                <a:close/>
                <a:moveTo>
                  <a:pt x="3240225" y="1498442"/>
                </a:moveTo>
                <a:lnTo>
                  <a:pt x="3762867" y="1498442"/>
                </a:lnTo>
                <a:lnTo>
                  <a:pt x="3762867" y="1394109"/>
                </a:lnTo>
                <a:lnTo>
                  <a:pt x="3240225" y="1394109"/>
                </a:lnTo>
                <a:close/>
                <a:moveTo>
                  <a:pt x="2794838" y="303356"/>
                </a:moveTo>
                <a:lnTo>
                  <a:pt x="2758443" y="199023"/>
                </a:lnTo>
                <a:lnTo>
                  <a:pt x="2090411" y="199023"/>
                </a:lnTo>
                <a:lnTo>
                  <a:pt x="2090411" y="303356"/>
                </a:lnTo>
                <a:close/>
                <a:moveTo>
                  <a:pt x="2725469" y="104175"/>
                </a:moveTo>
                <a:lnTo>
                  <a:pt x="2689075" y="-158"/>
                </a:lnTo>
                <a:lnTo>
                  <a:pt x="2090411" y="-158"/>
                </a:lnTo>
                <a:lnTo>
                  <a:pt x="2090411" y="104175"/>
                </a:lnTo>
                <a:close/>
                <a:moveTo>
                  <a:pt x="3875283" y="1420572"/>
                </a:moveTo>
                <a:cubicBezTo>
                  <a:pt x="3876595" y="1376537"/>
                  <a:pt x="3913423" y="1341902"/>
                  <a:pt x="3957540" y="1343211"/>
                </a:cubicBezTo>
                <a:cubicBezTo>
                  <a:pt x="4001657" y="1344521"/>
                  <a:pt x="4036358" y="1381280"/>
                  <a:pt x="4035046" y="1425315"/>
                </a:cubicBezTo>
                <a:cubicBezTo>
                  <a:pt x="4033761" y="1468450"/>
                  <a:pt x="3998340" y="1502743"/>
                  <a:pt x="3955105" y="1502711"/>
                </a:cubicBezTo>
                <a:cubicBezTo>
                  <a:pt x="3910864" y="1502465"/>
                  <a:pt x="3875199" y="1466469"/>
                  <a:pt x="3875445" y="1422311"/>
                </a:cubicBezTo>
                <a:cubicBezTo>
                  <a:pt x="3875449" y="1421731"/>
                  <a:pt x="3875458" y="1421152"/>
                  <a:pt x="3875474" y="1420572"/>
                </a:cubicBezTo>
                <a:close/>
                <a:moveTo>
                  <a:pt x="4016206" y="1425789"/>
                </a:moveTo>
                <a:lnTo>
                  <a:pt x="4016206" y="1415450"/>
                </a:lnTo>
                <a:cubicBezTo>
                  <a:pt x="4014875" y="1381794"/>
                  <a:pt x="3986462" y="1355587"/>
                  <a:pt x="3952743" y="1356915"/>
                </a:cubicBezTo>
                <a:cubicBezTo>
                  <a:pt x="3920889" y="1358170"/>
                  <a:pt x="3895355" y="1383656"/>
                  <a:pt x="3894098" y="1415450"/>
                </a:cubicBezTo>
                <a:lnTo>
                  <a:pt x="3894098" y="1425789"/>
                </a:lnTo>
                <a:cubicBezTo>
                  <a:pt x="3895428" y="1459445"/>
                  <a:pt x="3923842" y="1485652"/>
                  <a:pt x="3957561" y="1484324"/>
                </a:cubicBezTo>
                <a:cubicBezTo>
                  <a:pt x="3989415" y="1483070"/>
                  <a:pt x="4014949" y="1457583"/>
                  <a:pt x="4016206" y="1425789"/>
                </a:cubicBezTo>
                <a:close/>
                <a:moveTo>
                  <a:pt x="3943416" y="1462874"/>
                </a:moveTo>
                <a:lnTo>
                  <a:pt x="3923081" y="1462874"/>
                </a:lnTo>
                <a:lnTo>
                  <a:pt x="3923081" y="1379598"/>
                </a:lnTo>
                <a:lnTo>
                  <a:pt x="3961091" y="1379598"/>
                </a:lnTo>
                <a:cubicBezTo>
                  <a:pt x="3974934" y="1377799"/>
                  <a:pt x="3987617" y="1387543"/>
                  <a:pt x="3989418" y="1401360"/>
                </a:cubicBezTo>
                <a:cubicBezTo>
                  <a:pt x="3989613" y="1402855"/>
                  <a:pt x="3989674" y="1404365"/>
                  <a:pt x="3989599" y="1405871"/>
                </a:cubicBezTo>
                <a:cubicBezTo>
                  <a:pt x="3990607" y="1416644"/>
                  <a:pt x="3984488" y="1426824"/>
                  <a:pt x="3974489" y="1431005"/>
                </a:cubicBezTo>
                <a:lnTo>
                  <a:pt x="3993495" y="1462874"/>
                </a:lnTo>
                <a:lnTo>
                  <a:pt x="3971164" y="1462874"/>
                </a:lnTo>
                <a:lnTo>
                  <a:pt x="3955580" y="1434420"/>
                </a:lnTo>
                <a:lnTo>
                  <a:pt x="3943416" y="1434420"/>
                </a:lnTo>
                <a:close/>
                <a:moveTo>
                  <a:pt x="3958620" y="1419055"/>
                </a:moveTo>
                <a:cubicBezTo>
                  <a:pt x="3964987" y="1419055"/>
                  <a:pt x="3968123" y="1416209"/>
                  <a:pt x="3968123" y="1410234"/>
                </a:cubicBezTo>
                <a:lnTo>
                  <a:pt x="3968123" y="1404258"/>
                </a:lnTo>
                <a:cubicBezTo>
                  <a:pt x="3968123" y="1398283"/>
                  <a:pt x="3964512" y="1395532"/>
                  <a:pt x="3958620" y="1395532"/>
                </a:cubicBezTo>
                <a:lnTo>
                  <a:pt x="3943416" y="1395532"/>
                </a:lnTo>
                <a:lnTo>
                  <a:pt x="3943416" y="1419055"/>
                </a:lnTo>
                <a:close/>
              </a:path>
            </a:pathLst>
          </a:custGeom>
          <a:solidFill>
            <a:srgbClr val="002D9C"/>
          </a:solidFill>
          <a:ln w="9503" cap="flat">
            <a:noFill/>
            <a:prstDash val="solid"/>
            <a:miter/>
          </a:ln>
        </p:spPr>
        <p:txBody>
          <a:bodyPr rtlCol="0" anchor="ctr"/>
          <a:lstStyle/>
          <a:p>
            <a:endParaRPr lang="ja-JP" altLang="en-US" sz="1400"/>
          </a:p>
        </p:txBody>
      </p:sp>
    </p:spTree>
    <p:extLst>
      <p:ext uri="{BB962C8B-B14F-4D97-AF65-F5344CB8AC3E}">
        <p14:creationId xmlns:p14="http://schemas.microsoft.com/office/powerpoint/2010/main" val="4292450018"/>
      </p:ext>
    </p:extLst>
  </p:cSld>
  <p:clrMapOvr>
    <a:overrideClrMapping bg1="lt1" tx1="dk1" bg2="lt2" tx2="dk2" accent1="accent1" accent2="accent2" accent3="accent3" accent4="accent4" accent5="accent5" accent6="accent6" hlink="hlink" folHlink="folHlink"/>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rst">
    <p:bg>
      <p:bgRef idx="1001">
        <a:schemeClr val="bg1"/>
      </p:bgRef>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00DF9A-2A80-984C-A8A2-BA61B54A0D87}"/>
              </a:ext>
            </a:extLst>
          </p:cNvPr>
          <p:cNvSpPr/>
          <p:nvPr userDrawn="1"/>
        </p:nvSpPr>
        <p:spPr bwMode="auto">
          <a:xfrm>
            <a:off x="0" y="0"/>
            <a:ext cx="3048000" cy="6858000"/>
          </a:xfrm>
          <a:prstGeom prst="rect">
            <a:avLst/>
          </a:prstGeom>
          <a:solidFill>
            <a:srgbClr val="E5F6FF"/>
          </a:solidFill>
          <a:ln w="1270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5995" tIns="35995" rIns="35995" bIns="35995" numCol="1" rtlCol="0" anchor="t" anchorCtr="0" compatLnSpc="1">
            <a:prstTxWarp prst="textNoShape">
              <a:avLst/>
            </a:prstTxWarp>
          </a:bodyPr>
          <a:lstStyle/>
          <a:p>
            <a:pPr marL="0" marR="0" indent="0" algn="l" defTabSz="914217" rtl="0" eaLnBrk="1" fontAlgn="base" latinLnBrk="0" hangingPunct="1">
              <a:lnSpc>
                <a:spcPct val="90000"/>
              </a:lnSpc>
              <a:spcBef>
                <a:spcPct val="0"/>
              </a:spcBef>
              <a:spcAft>
                <a:spcPct val="0"/>
              </a:spcAft>
              <a:buClrTx/>
              <a:buSzTx/>
              <a:buFontTx/>
              <a:buNone/>
              <a:tabLst/>
            </a:pPr>
            <a:endParaRPr kumimoji="0" lang="ja-JP" altLang="en-US" sz="1400" b="0" i="0" u="none" strike="noStrike" cap="none" normalizeH="0" baseline="0" err="1">
              <a:ln>
                <a:noFill/>
              </a:ln>
              <a:solidFill>
                <a:schemeClr val="tx1"/>
              </a:solidFill>
              <a:effectLst/>
            </a:endParaRPr>
          </a:p>
        </p:txBody>
      </p:sp>
      <p:sp>
        <p:nvSpPr>
          <p:cNvPr id="5" name="テキスト ボックス 4">
            <a:extLst>
              <a:ext uri="{FF2B5EF4-FFF2-40B4-BE49-F238E27FC236}">
                <a16:creationId xmlns:a16="http://schemas.microsoft.com/office/drawing/2014/main" id="{CEE212D2-E536-0F40-A57A-1D3ADDCF71EB}"/>
              </a:ext>
            </a:extLst>
          </p:cNvPr>
          <p:cNvSpPr txBox="1"/>
          <p:nvPr userDrawn="1"/>
        </p:nvSpPr>
        <p:spPr>
          <a:xfrm>
            <a:off x="274320" y="6464809"/>
            <a:ext cx="1131720" cy="123111"/>
          </a:xfrm>
          <a:prstGeom prst="rect">
            <a:avLst/>
          </a:prstGeom>
          <a:noFill/>
        </p:spPr>
        <p:txBody>
          <a:bodyPr wrap="none" lIns="0" tIns="0" rIns="0" bIns="0" rtlCol="0">
            <a:spAutoFit/>
          </a:bodyPr>
          <a:lstStyle/>
          <a:p>
            <a:pPr algn="l"/>
            <a:r>
              <a:rPr kumimoji="1" lang="en-US" altLang="ja-JP" sz="800" b="0" i="0" dirty="0">
                <a:solidFill>
                  <a:schemeClr val="tx1"/>
                </a:solidFill>
                <a:latin typeface="IBM Plex Sans" panose="020B0503050203000203" pitchFamily="34" charset="0"/>
                <a:ea typeface="IBM Plex Sans JP" panose="020B0503050203000203" pitchFamily="34" charset="-128"/>
                <a:cs typeface="IBM Plex Sans" charset="0"/>
              </a:rPr>
              <a:t>© 2025 IBM Corporation</a:t>
            </a:r>
          </a:p>
        </p:txBody>
      </p:sp>
      <p:sp>
        <p:nvSpPr>
          <p:cNvPr id="11" name="タイトル 10">
            <a:extLst>
              <a:ext uri="{FF2B5EF4-FFF2-40B4-BE49-F238E27FC236}">
                <a16:creationId xmlns:a16="http://schemas.microsoft.com/office/drawing/2014/main" id="{DD703C5B-C3D0-3FFF-AF7E-972E56C566BC}"/>
              </a:ext>
            </a:extLst>
          </p:cNvPr>
          <p:cNvSpPr>
            <a:spLocks noGrp="1"/>
          </p:cNvSpPr>
          <p:nvPr>
            <p:ph type="title"/>
          </p:nvPr>
        </p:nvSpPr>
        <p:spPr>
          <a:xfrm>
            <a:off x="292608" y="301751"/>
            <a:ext cx="2474278" cy="5806440"/>
          </a:xfrm>
        </p:spPr>
        <p:txBody>
          <a:bodyPr/>
          <a:lstStyle>
            <a:lvl1pPr>
              <a:defRPr>
                <a:solidFill>
                  <a:schemeClr val="tx1"/>
                </a:solidFill>
              </a:defRPr>
            </a:lvl1pPr>
          </a:lstStyle>
          <a:p>
            <a:r>
              <a:rPr kumimoji="1" lang="ja-JP" altLang="en-US"/>
              <a:t>マスター タイトルの書式設定</a:t>
            </a:r>
          </a:p>
        </p:txBody>
      </p:sp>
      <p:sp>
        <p:nvSpPr>
          <p:cNvPr id="6" name="テキスト プレースホルダー 5">
            <a:extLst>
              <a:ext uri="{FF2B5EF4-FFF2-40B4-BE49-F238E27FC236}">
                <a16:creationId xmlns:a16="http://schemas.microsoft.com/office/drawing/2014/main" id="{12D50E08-20E7-A34C-9DAE-87789B130D95}"/>
              </a:ext>
            </a:extLst>
          </p:cNvPr>
          <p:cNvSpPr>
            <a:spLocks noGrp="1"/>
          </p:cNvSpPr>
          <p:nvPr>
            <p:ph type="body" sz="quarter" idx="12"/>
          </p:nvPr>
        </p:nvSpPr>
        <p:spPr>
          <a:xfrm>
            <a:off x="3355849" y="308524"/>
            <a:ext cx="8529639" cy="5806440"/>
          </a:xfrm>
        </p:spPr>
        <p:txBody>
          <a:bodyPr tIns="0"/>
          <a:lstStyle>
            <a:lvl1pPr>
              <a:defRPr sz="1800">
                <a:solidFill>
                  <a:schemeClr val="tx1"/>
                </a:solidFill>
              </a:defRPr>
            </a:lvl1pPr>
          </a:lstStyle>
          <a:p>
            <a:pPr lvl="0"/>
            <a:r>
              <a:rPr kumimoji="1" lang="ja-JP" altLang="en-US"/>
              <a:t>マスター テキストの書式設定</a:t>
            </a:r>
          </a:p>
        </p:txBody>
      </p:sp>
      <p:sp>
        <p:nvSpPr>
          <p:cNvPr id="10" name="スライド番号プレースホルダー 9">
            <a:extLst>
              <a:ext uri="{FF2B5EF4-FFF2-40B4-BE49-F238E27FC236}">
                <a16:creationId xmlns:a16="http://schemas.microsoft.com/office/drawing/2014/main" id="{7EA933D4-0440-F83C-4A3B-8796E9124CCF}"/>
              </a:ext>
            </a:extLst>
          </p:cNvPr>
          <p:cNvSpPr>
            <a:spLocks noGrp="1"/>
          </p:cNvSpPr>
          <p:nvPr>
            <p:ph type="sldNum" sz="quarter" idx="15"/>
          </p:nvPr>
        </p:nvSpPr>
        <p:spPr/>
        <p:txBody>
          <a:bodyPr/>
          <a:lstStyle/>
          <a:p>
            <a:fld id="{19CA33DB-3EF7-0D48-8164-B05E3E6F1758}" type="slidenum">
              <a:rPr kumimoji="1" lang="ja-JP" altLang="en-US" smtClean="0"/>
              <a:pPr/>
              <a:t>‹#›</a:t>
            </a:fld>
            <a:endParaRPr kumimoji="1" lang="ja-JP" altLang="en-US"/>
          </a:p>
        </p:txBody>
      </p:sp>
    </p:spTree>
    <p:extLst>
      <p:ext uri="{BB962C8B-B14F-4D97-AF65-F5344CB8AC3E}">
        <p14:creationId xmlns:p14="http://schemas.microsoft.com/office/powerpoint/2010/main" val="4114938514"/>
      </p:ext>
    </p:extLst>
  </p:cSld>
  <p:clrMapOvr>
    <a:overrideClrMapping bg1="lt1" tx1="dk1" bg2="lt2" tx2="dk2" accent1="accent1" accent2="accent2" accent3="accent3" accent4="accent4" accent5="accent5" accent6="accent6" hlink="hlink" folHlink="folHlink"/>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rst, alternate">
    <p:bg>
      <p:bgRef idx="1001">
        <a:schemeClr val="bg1"/>
      </p:bgRef>
    </p:bg>
    <p:spTree>
      <p:nvGrpSpPr>
        <p:cNvPr id="1" name=""/>
        <p:cNvGrpSpPr/>
        <p:nvPr/>
      </p:nvGrpSpPr>
      <p:grpSpPr>
        <a:xfrm>
          <a:off x="0" y="0"/>
          <a:ext cx="0" cy="0"/>
          <a:chOff x="0" y="0"/>
          <a:chExt cx="0" cy="0"/>
        </a:xfrm>
      </p:grpSpPr>
      <p:cxnSp>
        <p:nvCxnSpPr>
          <p:cNvPr id="3" name="Straight Connector 13">
            <a:extLst>
              <a:ext uri="{FF2B5EF4-FFF2-40B4-BE49-F238E27FC236}">
                <a16:creationId xmlns:a16="http://schemas.microsoft.com/office/drawing/2014/main" id="{F4379B50-9AFF-7307-058D-37244569E8AD}"/>
              </a:ext>
            </a:extLst>
          </p:cNvPr>
          <p:cNvCxnSpPr/>
          <p:nvPr userDrawn="1"/>
        </p:nvCxnSpPr>
        <p:spPr bwMode="auto">
          <a:xfrm>
            <a:off x="3047603" y="284957"/>
            <a:ext cx="0" cy="5806440"/>
          </a:xfrm>
          <a:prstGeom prst="line">
            <a:avLst/>
          </a:prstGeom>
          <a:ln w="635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 name="タイトル 10">
            <a:extLst>
              <a:ext uri="{FF2B5EF4-FFF2-40B4-BE49-F238E27FC236}">
                <a16:creationId xmlns:a16="http://schemas.microsoft.com/office/drawing/2014/main" id="{DD703C5B-C3D0-3FFF-AF7E-972E56C566BC}"/>
              </a:ext>
            </a:extLst>
          </p:cNvPr>
          <p:cNvSpPr>
            <a:spLocks noGrp="1"/>
          </p:cNvSpPr>
          <p:nvPr>
            <p:ph type="title"/>
          </p:nvPr>
        </p:nvSpPr>
        <p:spPr>
          <a:xfrm>
            <a:off x="292608" y="301750"/>
            <a:ext cx="2474278" cy="5806440"/>
          </a:xfrm>
        </p:spPr>
        <p:txBody>
          <a:bodyPr/>
          <a:lstStyle>
            <a:lvl1pPr>
              <a:defRPr>
                <a:solidFill>
                  <a:schemeClr val="tx1"/>
                </a:solidFill>
              </a:defRPr>
            </a:lvl1pPr>
          </a:lstStyle>
          <a:p>
            <a:r>
              <a:rPr kumimoji="1" lang="ja-JP" altLang="en-US"/>
              <a:t>マスター タイトルの書式設定</a:t>
            </a:r>
          </a:p>
        </p:txBody>
      </p:sp>
      <p:sp>
        <p:nvSpPr>
          <p:cNvPr id="6" name="テキスト プレースホルダー 5">
            <a:extLst>
              <a:ext uri="{FF2B5EF4-FFF2-40B4-BE49-F238E27FC236}">
                <a16:creationId xmlns:a16="http://schemas.microsoft.com/office/drawing/2014/main" id="{12D50E08-20E7-A34C-9DAE-87789B130D95}"/>
              </a:ext>
            </a:extLst>
          </p:cNvPr>
          <p:cNvSpPr>
            <a:spLocks noGrp="1"/>
          </p:cNvSpPr>
          <p:nvPr>
            <p:ph type="body" sz="quarter" idx="12"/>
          </p:nvPr>
        </p:nvSpPr>
        <p:spPr>
          <a:xfrm>
            <a:off x="3355849" y="308524"/>
            <a:ext cx="8529639" cy="5806440"/>
          </a:xfrm>
        </p:spPr>
        <p:txBody>
          <a:bodyPr tIns="0"/>
          <a:lstStyle>
            <a:lvl1pPr>
              <a:defRPr sz="1800">
                <a:solidFill>
                  <a:schemeClr val="tx1"/>
                </a:solidFill>
              </a:defRPr>
            </a:lvl1pPr>
          </a:lstStyle>
          <a:p>
            <a:pPr lvl="0"/>
            <a:r>
              <a:rPr kumimoji="1" lang="ja-JP" altLang="en-US"/>
              <a:t>マスター テキストの書式設定</a:t>
            </a:r>
          </a:p>
        </p:txBody>
      </p:sp>
      <p:sp>
        <p:nvSpPr>
          <p:cNvPr id="10" name="スライド番号プレースホルダー 9">
            <a:extLst>
              <a:ext uri="{FF2B5EF4-FFF2-40B4-BE49-F238E27FC236}">
                <a16:creationId xmlns:a16="http://schemas.microsoft.com/office/drawing/2014/main" id="{7EA933D4-0440-F83C-4A3B-8796E9124CCF}"/>
              </a:ext>
            </a:extLst>
          </p:cNvPr>
          <p:cNvSpPr>
            <a:spLocks noGrp="1"/>
          </p:cNvSpPr>
          <p:nvPr>
            <p:ph type="sldNum" sz="quarter" idx="15"/>
          </p:nvPr>
        </p:nvSpPr>
        <p:spPr/>
        <p:txBody>
          <a:bodyPr/>
          <a:lstStyle/>
          <a:p>
            <a:fld id="{19CA33DB-3EF7-0D48-8164-B05E3E6F1758}" type="slidenum">
              <a:rPr kumimoji="1" lang="ja-JP" altLang="en-US" smtClean="0"/>
              <a:pPr/>
              <a:t>‹#›</a:t>
            </a:fld>
            <a:endParaRPr kumimoji="1" lang="ja-JP" altLang="en-US"/>
          </a:p>
        </p:txBody>
      </p:sp>
    </p:spTree>
    <p:extLst>
      <p:ext uri="{BB962C8B-B14F-4D97-AF65-F5344CB8AC3E}">
        <p14:creationId xmlns:p14="http://schemas.microsoft.com/office/powerpoint/2010/main" val="3157487412"/>
      </p:ext>
    </p:extLst>
  </p:cSld>
  <p:clrMapOvr>
    <a:overrideClrMapping bg1="lt1" tx1="dk1" bg2="lt2" tx2="dk2" accent1="accent1" accent2="accent2" accent3="accent3" accent4="accent4" accent5="accent5" accent6="accent6" hlink="hlink" folHlink="folHlink"/>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39" name="グループ化 138">
            <a:extLst>
              <a:ext uri="{FF2B5EF4-FFF2-40B4-BE49-F238E27FC236}">
                <a16:creationId xmlns:a16="http://schemas.microsoft.com/office/drawing/2014/main" id="{428A5351-B238-38DF-59CA-6D3BE3134DFA}"/>
              </a:ext>
            </a:extLst>
          </p:cNvPr>
          <p:cNvGrpSpPr/>
          <p:nvPr userDrawn="1"/>
        </p:nvGrpSpPr>
        <p:grpSpPr>
          <a:xfrm>
            <a:off x="-137160" y="-138793"/>
            <a:ext cx="12454128" cy="7133953"/>
            <a:chOff x="-137160" y="-138793"/>
            <a:chExt cx="12454128" cy="7133953"/>
          </a:xfrm>
        </p:grpSpPr>
        <p:cxnSp>
          <p:nvCxnSpPr>
            <p:cNvPr id="23" name="直線コネクタ 22">
              <a:extLst>
                <a:ext uri="{FF2B5EF4-FFF2-40B4-BE49-F238E27FC236}">
                  <a16:creationId xmlns:a16="http://schemas.microsoft.com/office/drawing/2014/main" id="{0BDAE93A-553E-CF86-79C8-E52F8413660B}"/>
                </a:ext>
              </a:extLst>
            </p:cNvPr>
            <p:cNvCxnSpPr/>
            <p:nvPr/>
          </p:nvCxnSpPr>
          <p:spPr>
            <a:xfrm>
              <a:off x="285750"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FA4F5A0E-4388-541C-B5B0-7DEFA885FA46}"/>
                </a:ext>
              </a:extLst>
            </p:cNvPr>
            <p:cNvCxnSpPr/>
            <p:nvPr/>
          </p:nvCxnSpPr>
          <p:spPr>
            <a:xfrm>
              <a:off x="1524000"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1824DA62-FDDF-59A6-E5A7-964E93886CF8}"/>
                </a:ext>
              </a:extLst>
            </p:cNvPr>
            <p:cNvCxnSpPr/>
            <p:nvPr/>
          </p:nvCxnSpPr>
          <p:spPr>
            <a:xfrm>
              <a:off x="276542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C7665CA4-7A9C-0AF2-3F4B-1052D659415F}"/>
                </a:ext>
              </a:extLst>
            </p:cNvPr>
            <p:cNvCxnSpPr/>
            <p:nvPr/>
          </p:nvCxnSpPr>
          <p:spPr>
            <a:xfrm>
              <a:off x="305117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B89570E4-39D9-B3E7-E0F0-E3E7AE811CEA}"/>
                </a:ext>
              </a:extLst>
            </p:cNvPr>
            <p:cNvCxnSpPr>
              <a:cxnSpLocks/>
            </p:cNvCxnSpPr>
            <p:nvPr/>
          </p:nvCxnSpPr>
          <p:spPr>
            <a:xfrm>
              <a:off x="3340957"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871E6964-C69E-69DD-780B-A67A4CF80EC3}"/>
                </a:ext>
              </a:extLst>
            </p:cNvPr>
            <p:cNvCxnSpPr>
              <a:cxnSpLocks/>
            </p:cNvCxnSpPr>
            <p:nvPr/>
          </p:nvCxnSpPr>
          <p:spPr>
            <a:xfrm>
              <a:off x="457517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9FD3AE3-FEB4-9EB0-79B1-39097D9FDDBC}"/>
                </a:ext>
              </a:extLst>
            </p:cNvPr>
            <p:cNvCxnSpPr>
              <a:cxnSpLocks/>
            </p:cNvCxnSpPr>
            <p:nvPr/>
          </p:nvCxnSpPr>
          <p:spPr>
            <a:xfrm>
              <a:off x="581977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41F8B83-0FCD-5467-75CB-40D90A039B5E}"/>
                </a:ext>
              </a:extLst>
            </p:cNvPr>
            <p:cNvCxnSpPr>
              <a:cxnSpLocks/>
            </p:cNvCxnSpPr>
            <p:nvPr/>
          </p:nvCxnSpPr>
          <p:spPr>
            <a:xfrm>
              <a:off x="6096000"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F89108AE-D866-30F1-A851-1F7282E1D419}"/>
                </a:ext>
              </a:extLst>
            </p:cNvPr>
            <p:cNvCxnSpPr>
              <a:cxnSpLocks/>
            </p:cNvCxnSpPr>
            <p:nvPr/>
          </p:nvCxnSpPr>
          <p:spPr>
            <a:xfrm>
              <a:off x="6380512"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8515CCB9-2D9D-C39D-0702-7CB5EBBF5C4C}"/>
                </a:ext>
              </a:extLst>
            </p:cNvPr>
            <p:cNvCxnSpPr>
              <a:cxnSpLocks/>
            </p:cNvCxnSpPr>
            <p:nvPr/>
          </p:nvCxnSpPr>
          <p:spPr>
            <a:xfrm>
              <a:off x="761682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BD1F15FD-67D9-15D5-0EF4-F94C276F1E83}"/>
                </a:ext>
              </a:extLst>
            </p:cNvPr>
            <p:cNvCxnSpPr>
              <a:cxnSpLocks/>
            </p:cNvCxnSpPr>
            <p:nvPr/>
          </p:nvCxnSpPr>
          <p:spPr>
            <a:xfrm>
              <a:off x="886142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CE2B69C1-CFF5-217A-18B0-B2255256830E}"/>
                </a:ext>
              </a:extLst>
            </p:cNvPr>
            <p:cNvCxnSpPr>
              <a:cxnSpLocks/>
            </p:cNvCxnSpPr>
            <p:nvPr/>
          </p:nvCxnSpPr>
          <p:spPr>
            <a:xfrm>
              <a:off x="9144000"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77CC1433-EC3A-793B-A431-AF889CF07317}"/>
                </a:ext>
              </a:extLst>
            </p:cNvPr>
            <p:cNvCxnSpPr>
              <a:cxnSpLocks/>
            </p:cNvCxnSpPr>
            <p:nvPr/>
          </p:nvCxnSpPr>
          <p:spPr>
            <a:xfrm>
              <a:off x="942022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BFB81239-734F-7444-373E-F13E01E120CD}"/>
                </a:ext>
              </a:extLst>
            </p:cNvPr>
            <p:cNvCxnSpPr>
              <a:cxnSpLocks/>
            </p:cNvCxnSpPr>
            <p:nvPr/>
          </p:nvCxnSpPr>
          <p:spPr>
            <a:xfrm>
              <a:off x="10671175"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E0E07371-4F9B-EB56-75A9-BF86F2A8FB82}"/>
                </a:ext>
              </a:extLst>
            </p:cNvPr>
            <p:cNvCxnSpPr>
              <a:cxnSpLocks/>
            </p:cNvCxnSpPr>
            <p:nvPr/>
          </p:nvCxnSpPr>
          <p:spPr>
            <a:xfrm>
              <a:off x="11905012" y="-138793"/>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D190A59A-40EC-2239-6B3E-E715D3E1E75A}"/>
                </a:ext>
              </a:extLst>
            </p:cNvPr>
            <p:cNvCxnSpPr>
              <a:cxnSpLocks/>
            </p:cNvCxnSpPr>
            <p:nvPr/>
          </p:nvCxnSpPr>
          <p:spPr>
            <a:xfrm>
              <a:off x="285750"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E69A8A97-0D40-6B4B-F1FF-44504A92B8B4}"/>
                </a:ext>
              </a:extLst>
            </p:cNvPr>
            <p:cNvCxnSpPr>
              <a:cxnSpLocks/>
            </p:cNvCxnSpPr>
            <p:nvPr/>
          </p:nvCxnSpPr>
          <p:spPr>
            <a:xfrm>
              <a:off x="1524000"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FBA50B44-38F1-10EB-03EE-5E38EDAC1488}"/>
                </a:ext>
              </a:extLst>
            </p:cNvPr>
            <p:cNvCxnSpPr>
              <a:cxnSpLocks/>
            </p:cNvCxnSpPr>
            <p:nvPr/>
          </p:nvCxnSpPr>
          <p:spPr>
            <a:xfrm>
              <a:off x="276542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1AEEFF00-A8B2-312F-4DC5-DF9CB2F5A32F}"/>
                </a:ext>
              </a:extLst>
            </p:cNvPr>
            <p:cNvCxnSpPr>
              <a:cxnSpLocks/>
            </p:cNvCxnSpPr>
            <p:nvPr/>
          </p:nvCxnSpPr>
          <p:spPr>
            <a:xfrm>
              <a:off x="305117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759BB82E-F77A-A534-0DF4-AE3E8DFA2F1C}"/>
                </a:ext>
              </a:extLst>
            </p:cNvPr>
            <p:cNvCxnSpPr>
              <a:cxnSpLocks/>
            </p:cNvCxnSpPr>
            <p:nvPr/>
          </p:nvCxnSpPr>
          <p:spPr>
            <a:xfrm>
              <a:off x="3340957"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707E8A3-2777-CC0F-5F68-59F8D0B384BB}"/>
                </a:ext>
              </a:extLst>
            </p:cNvPr>
            <p:cNvCxnSpPr>
              <a:cxnSpLocks/>
            </p:cNvCxnSpPr>
            <p:nvPr/>
          </p:nvCxnSpPr>
          <p:spPr>
            <a:xfrm>
              <a:off x="457517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3A5A9597-E934-5F73-7BBC-19BE62CE27FC}"/>
                </a:ext>
              </a:extLst>
            </p:cNvPr>
            <p:cNvCxnSpPr>
              <a:cxnSpLocks/>
            </p:cNvCxnSpPr>
            <p:nvPr/>
          </p:nvCxnSpPr>
          <p:spPr>
            <a:xfrm>
              <a:off x="581977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A18D49BC-CBA5-F316-0B77-EDA23F34D89A}"/>
                </a:ext>
              </a:extLst>
            </p:cNvPr>
            <p:cNvCxnSpPr>
              <a:cxnSpLocks/>
            </p:cNvCxnSpPr>
            <p:nvPr/>
          </p:nvCxnSpPr>
          <p:spPr>
            <a:xfrm>
              <a:off x="6096000"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282BC55C-D434-2080-59D9-F554AD8441C3}"/>
                </a:ext>
              </a:extLst>
            </p:cNvPr>
            <p:cNvCxnSpPr>
              <a:cxnSpLocks/>
            </p:cNvCxnSpPr>
            <p:nvPr/>
          </p:nvCxnSpPr>
          <p:spPr>
            <a:xfrm>
              <a:off x="6380512"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1B75815-09F3-0031-28D3-7AAB7CF45434}"/>
                </a:ext>
              </a:extLst>
            </p:cNvPr>
            <p:cNvCxnSpPr>
              <a:cxnSpLocks/>
            </p:cNvCxnSpPr>
            <p:nvPr/>
          </p:nvCxnSpPr>
          <p:spPr>
            <a:xfrm>
              <a:off x="761682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C6E385C1-E91F-FBC6-BB33-8830A9BD43E4}"/>
                </a:ext>
              </a:extLst>
            </p:cNvPr>
            <p:cNvCxnSpPr>
              <a:cxnSpLocks/>
            </p:cNvCxnSpPr>
            <p:nvPr/>
          </p:nvCxnSpPr>
          <p:spPr>
            <a:xfrm>
              <a:off x="886142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0BAB3459-B3EF-0E8B-2A2A-D185A460C4DB}"/>
                </a:ext>
              </a:extLst>
            </p:cNvPr>
            <p:cNvCxnSpPr>
              <a:cxnSpLocks/>
            </p:cNvCxnSpPr>
            <p:nvPr/>
          </p:nvCxnSpPr>
          <p:spPr>
            <a:xfrm>
              <a:off x="9144000"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DDB99922-09A2-8CE5-3545-30BF5D97ADE5}"/>
                </a:ext>
              </a:extLst>
            </p:cNvPr>
            <p:cNvCxnSpPr>
              <a:cxnSpLocks/>
            </p:cNvCxnSpPr>
            <p:nvPr/>
          </p:nvCxnSpPr>
          <p:spPr>
            <a:xfrm>
              <a:off x="942022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FA5B9739-4517-421B-AA63-48BCA7C99C81}"/>
                </a:ext>
              </a:extLst>
            </p:cNvPr>
            <p:cNvCxnSpPr>
              <a:cxnSpLocks/>
            </p:cNvCxnSpPr>
            <p:nvPr/>
          </p:nvCxnSpPr>
          <p:spPr>
            <a:xfrm>
              <a:off x="10671175"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78E43A67-58B0-BCF2-806C-7DE313BD3000}"/>
                </a:ext>
              </a:extLst>
            </p:cNvPr>
            <p:cNvCxnSpPr>
              <a:cxnSpLocks/>
            </p:cNvCxnSpPr>
            <p:nvPr/>
          </p:nvCxnSpPr>
          <p:spPr>
            <a:xfrm>
              <a:off x="11905012" y="6885432"/>
              <a:ext cx="0" cy="1097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D1F06F39-106B-CFE7-9278-0DEB46D51BFD}"/>
                </a:ext>
              </a:extLst>
            </p:cNvPr>
            <p:cNvCxnSpPr>
              <a:cxnSpLocks/>
            </p:cNvCxnSpPr>
            <p:nvPr/>
          </p:nvCxnSpPr>
          <p:spPr>
            <a:xfrm>
              <a:off x="-137160" y="302895"/>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E6E42AE6-1124-7582-C507-568568F020E7}"/>
                </a:ext>
              </a:extLst>
            </p:cNvPr>
            <p:cNvCxnSpPr>
              <a:cxnSpLocks/>
            </p:cNvCxnSpPr>
            <p:nvPr/>
          </p:nvCxnSpPr>
          <p:spPr>
            <a:xfrm>
              <a:off x="-137160" y="774476"/>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3DFD5C5F-C024-0CBE-04A9-1AA2D6D82601}"/>
                </a:ext>
              </a:extLst>
            </p:cNvPr>
            <p:cNvCxnSpPr>
              <a:cxnSpLocks/>
            </p:cNvCxnSpPr>
            <p:nvPr/>
          </p:nvCxnSpPr>
          <p:spPr>
            <a:xfrm>
              <a:off x="-137160" y="1534349"/>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646C8041-0A39-6F62-D72B-BC4B38C4EEAB}"/>
                </a:ext>
              </a:extLst>
            </p:cNvPr>
            <p:cNvCxnSpPr>
              <a:cxnSpLocks/>
            </p:cNvCxnSpPr>
            <p:nvPr/>
          </p:nvCxnSpPr>
          <p:spPr>
            <a:xfrm>
              <a:off x="-137160" y="2294222"/>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BA32EBA3-BB7D-22FE-1586-69430FC82A74}"/>
                </a:ext>
              </a:extLst>
            </p:cNvPr>
            <p:cNvCxnSpPr>
              <a:cxnSpLocks/>
            </p:cNvCxnSpPr>
            <p:nvPr/>
          </p:nvCxnSpPr>
          <p:spPr>
            <a:xfrm>
              <a:off x="-137160" y="3054095"/>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E1641D60-E839-F98A-2950-7A01B78D4E7D}"/>
                </a:ext>
              </a:extLst>
            </p:cNvPr>
            <p:cNvCxnSpPr>
              <a:cxnSpLocks/>
            </p:cNvCxnSpPr>
            <p:nvPr/>
          </p:nvCxnSpPr>
          <p:spPr>
            <a:xfrm>
              <a:off x="-137160" y="3813968"/>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DA36E996-B644-3B9F-1F46-A51928A0852B}"/>
                </a:ext>
              </a:extLst>
            </p:cNvPr>
            <p:cNvCxnSpPr>
              <a:cxnSpLocks/>
            </p:cNvCxnSpPr>
            <p:nvPr/>
          </p:nvCxnSpPr>
          <p:spPr>
            <a:xfrm>
              <a:off x="-137160" y="4573841"/>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261159B5-9EFD-7BFB-D8D8-856D960B846E}"/>
                </a:ext>
              </a:extLst>
            </p:cNvPr>
            <p:cNvCxnSpPr>
              <a:cxnSpLocks/>
            </p:cNvCxnSpPr>
            <p:nvPr/>
          </p:nvCxnSpPr>
          <p:spPr>
            <a:xfrm>
              <a:off x="-137160" y="5333714"/>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BA9FDD16-9D16-C928-CB42-98A6D3EE90B4}"/>
                </a:ext>
              </a:extLst>
            </p:cNvPr>
            <p:cNvCxnSpPr>
              <a:cxnSpLocks/>
            </p:cNvCxnSpPr>
            <p:nvPr/>
          </p:nvCxnSpPr>
          <p:spPr>
            <a:xfrm>
              <a:off x="-137160" y="6093587"/>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16C12853-D9F2-11BD-6E76-EF211AC3D518}"/>
                </a:ext>
              </a:extLst>
            </p:cNvPr>
            <p:cNvCxnSpPr>
              <a:cxnSpLocks/>
            </p:cNvCxnSpPr>
            <p:nvPr/>
          </p:nvCxnSpPr>
          <p:spPr>
            <a:xfrm>
              <a:off x="12207240" y="302895"/>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AB653A94-F8C2-B0DB-BF2F-31C03EB8CC1D}"/>
                </a:ext>
              </a:extLst>
            </p:cNvPr>
            <p:cNvCxnSpPr>
              <a:cxnSpLocks/>
            </p:cNvCxnSpPr>
            <p:nvPr/>
          </p:nvCxnSpPr>
          <p:spPr>
            <a:xfrm>
              <a:off x="12207240" y="774476"/>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C2889090-45CF-B541-F772-91FD2CB80878}"/>
                </a:ext>
              </a:extLst>
            </p:cNvPr>
            <p:cNvCxnSpPr>
              <a:cxnSpLocks/>
            </p:cNvCxnSpPr>
            <p:nvPr/>
          </p:nvCxnSpPr>
          <p:spPr>
            <a:xfrm>
              <a:off x="12207240" y="1534349"/>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96C7EAA1-501A-B95F-8976-EA3716398314}"/>
                </a:ext>
              </a:extLst>
            </p:cNvPr>
            <p:cNvCxnSpPr>
              <a:cxnSpLocks/>
            </p:cNvCxnSpPr>
            <p:nvPr/>
          </p:nvCxnSpPr>
          <p:spPr>
            <a:xfrm>
              <a:off x="12207240" y="2294222"/>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B38E9CF5-A24B-4BCD-AFFC-C2C284F6EB4A}"/>
                </a:ext>
              </a:extLst>
            </p:cNvPr>
            <p:cNvCxnSpPr>
              <a:cxnSpLocks/>
            </p:cNvCxnSpPr>
            <p:nvPr/>
          </p:nvCxnSpPr>
          <p:spPr>
            <a:xfrm>
              <a:off x="12207240" y="3054095"/>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BB730784-0019-ECD5-1899-E874556E3BFD}"/>
                </a:ext>
              </a:extLst>
            </p:cNvPr>
            <p:cNvCxnSpPr>
              <a:cxnSpLocks/>
            </p:cNvCxnSpPr>
            <p:nvPr/>
          </p:nvCxnSpPr>
          <p:spPr>
            <a:xfrm>
              <a:off x="12207240" y="3813968"/>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AD3E1DD3-46AF-F14C-3B19-899FA9447BD7}"/>
                </a:ext>
              </a:extLst>
            </p:cNvPr>
            <p:cNvCxnSpPr>
              <a:cxnSpLocks/>
            </p:cNvCxnSpPr>
            <p:nvPr/>
          </p:nvCxnSpPr>
          <p:spPr>
            <a:xfrm>
              <a:off x="12207240" y="4573841"/>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E796A9F3-6026-039D-7576-BF828F94A4D7}"/>
                </a:ext>
              </a:extLst>
            </p:cNvPr>
            <p:cNvCxnSpPr>
              <a:cxnSpLocks/>
            </p:cNvCxnSpPr>
            <p:nvPr/>
          </p:nvCxnSpPr>
          <p:spPr>
            <a:xfrm>
              <a:off x="12207240" y="5333714"/>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C3585580-ED44-DFC0-F63D-CF6E6B0FB2D3}"/>
                </a:ext>
              </a:extLst>
            </p:cNvPr>
            <p:cNvCxnSpPr>
              <a:cxnSpLocks/>
            </p:cNvCxnSpPr>
            <p:nvPr/>
          </p:nvCxnSpPr>
          <p:spPr>
            <a:xfrm>
              <a:off x="12207240" y="6093587"/>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E10D4300-9BEC-23BB-D364-DA949E9D2488}"/>
                </a:ext>
              </a:extLst>
            </p:cNvPr>
            <p:cNvCxnSpPr>
              <a:cxnSpLocks/>
            </p:cNvCxnSpPr>
            <p:nvPr userDrawn="1"/>
          </p:nvCxnSpPr>
          <p:spPr>
            <a:xfrm>
              <a:off x="-137160" y="6565392"/>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049F5DE1-A028-3925-47B5-009C3B1027E3}"/>
                </a:ext>
              </a:extLst>
            </p:cNvPr>
            <p:cNvCxnSpPr>
              <a:cxnSpLocks/>
            </p:cNvCxnSpPr>
            <p:nvPr userDrawn="1"/>
          </p:nvCxnSpPr>
          <p:spPr>
            <a:xfrm>
              <a:off x="12207240" y="6565392"/>
              <a:ext cx="10972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 name="タイトル プレースホルダー 1">
            <a:extLst>
              <a:ext uri="{FF2B5EF4-FFF2-40B4-BE49-F238E27FC236}">
                <a16:creationId xmlns:a16="http://schemas.microsoft.com/office/drawing/2014/main" id="{C8C5460A-C641-2B62-32B9-23FDAD42E2F1}"/>
              </a:ext>
            </a:extLst>
          </p:cNvPr>
          <p:cNvSpPr>
            <a:spLocks noGrp="1"/>
          </p:cNvSpPr>
          <p:nvPr userDrawn="1">
            <p:ph type="title"/>
          </p:nvPr>
        </p:nvSpPr>
        <p:spPr>
          <a:xfrm>
            <a:off x="292608" y="301752"/>
            <a:ext cx="11612880" cy="466344"/>
          </a:xfrm>
          <a:prstGeom prst="rect">
            <a:avLst/>
          </a:prstGeom>
        </p:spPr>
        <p:txBody>
          <a:bodyPr vert="horz" lIns="0" tIns="0" rIns="0" bIns="0" rtlCol="0" anchor="t">
            <a:noAutofit/>
          </a:bodyPr>
          <a:lstStyle/>
          <a:p>
            <a:r>
              <a:rPr kumimoji="1" lang="ja-JP" altLang="en-US"/>
              <a:t>マスター タイトルの書式設定</a:t>
            </a:r>
          </a:p>
        </p:txBody>
      </p:sp>
      <p:sp>
        <p:nvSpPr>
          <p:cNvPr id="6" name="テキスト プレースホルダー 2">
            <a:extLst>
              <a:ext uri="{FF2B5EF4-FFF2-40B4-BE49-F238E27FC236}">
                <a16:creationId xmlns:a16="http://schemas.microsoft.com/office/drawing/2014/main" id="{3F027D9B-B083-3416-DBC8-F125844FD99C}"/>
              </a:ext>
            </a:extLst>
          </p:cNvPr>
          <p:cNvSpPr>
            <a:spLocks noGrp="1"/>
          </p:cNvSpPr>
          <p:nvPr userDrawn="1">
            <p:ph type="body" idx="1"/>
          </p:nvPr>
        </p:nvSpPr>
        <p:spPr>
          <a:xfrm>
            <a:off x="292608" y="1533525"/>
            <a:ext cx="11612880" cy="4559300"/>
          </a:xfrm>
          <a:prstGeom prst="rect">
            <a:avLst/>
          </a:prstGeom>
        </p:spPr>
        <p:txBody>
          <a:bodyPr vert="horz" lIns="0" tIns="0" rIns="0" bIns="0" rtlCol="0">
            <a:no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en-US" altLang="ja-JP" dirty="0"/>
          </a:p>
          <a:p>
            <a:pPr lvl="5"/>
            <a:r>
              <a:rPr kumimoji="1" lang="ja-JP" altLang="en-US"/>
              <a:t>第</a:t>
            </a:r>
            <a:r>
              <a:rPr kumimoji="1" lang="en-US" altLang="ja-JP" dirty="0"/>
              <a:t> 6 </a:t>
            </a:r>
            <a:r>
              <a:rPr kumimoji="1" lang="ja-JP" altLang="en-US"/>
              <a:t>レベル</a:t>
            </a:r>
            <a:endParaRPr kumimoji="1" lang="en-US" altLang="ja-JP" dirty="0"/>
          </a:p>
          <a:p>
            <a:pPr lvl="6"/>
            <a:r>
              <a:rPr kumimoji="1" lang="ja-JP" altLang="en-US"/>
              <a:t>第</a:t>
            </a:r>
            <a:r>
              <a:rPr kumimoji="1" lang="en-US" altLang="ja-JP" dirty="0"/>
              <a:t> 7 </a:t>
            </a:r>
            <a:r>
              <a:rPr kumimoji="1" lang="ja-JP" altLang="en-US"/>
              <a:t>レベル</a:t>
            </a:r>
            <a:endParaRPr kumimoji="1" lang="en-US" altLang="ja-JP" dirty="0"/>
          </a:p>
          <a:p>
            <a:pPr lvl="7"/>
            <a:r>
              <a:rPr kumimoji="1" lang="ja-JP" altLang="en-US"/>
              <a:t>第</a:t>
            </a:r>
            <a:r>
              <a:rPr kumimoji="1" lang="en-US" altLang="ja-JP" dirty="0"/>
              <a:t> 8 </a:t>
            </a:r>
            <a:r>
              <a:rPr kumimoji="1" lang="ja-JP" altLang="en-US"/>
              <a:t>レベル</a:t>
            </a:r>
            <a:endParaRPr kumimoji="1" lang="en-US" altLang="ja-JP" dirty="0"/>
          </a:p>
          <a:p>
            <a:pPr lvl="8"/>
            <a:r>
              <a:rPr kumimoji="1" lang="ja-JP" altLang="en-US"/>
              <a:t>第</a:t>
            </a:r>
            <a:r>
              <a:rPr kumimoji="1" lang="en-US" altLang="ja-JP" dirty="0"/>
              <a:t> 9 </a:t>
            </a:r>
            <a:r>
              <a:rPr kumimoji="1" lang="ja-JP" altLang="en-US"/>
              <a:t>レベル</a:t>
            </a:r>
          </a:p>
        </p:txBody>
      </p:sp>
      <p:sp>
        <p:nvSpPr>
          <p:cNvPr id="12" name="フッター テキスト ボックス 3">
            <a:extLst>
              <a:ext uri="{FF2B5EF4-FFF2-40B4-BE49-F238E27FC236}">
                <a16:creationId xmlns:a16="http://schemas.microsoft.com/office/drawing/2014/main" id="{7D68B86B-3D17-07ED-58EA-36AAF48F6478}"/>
              </a:ext>
            </a:extLst>
          </p:cNvPr>
          <p:cNvSpPr txBox="1"/>
          <p:nvPr userDrawn="1"/>
        </p:nvSpPr>
        <p:spPr>
          <a:xfrm>
            <a:off x="274320" y="6464809"/>
            <a:ext cx="1131720"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rtlCol="0" anchor="b">
            <a:spAutoFit/>
          </a:bodyPr>
          <a:lstStyle/>
          <a:p>
            <a:pPr marL="0" indent="0" algn="l" defTabSz="2437912">
              <a:spcBef>
                <a:spcPts val="0"/>
              </a:spcBef>
              <a:buSzPct val="100000"/>
              <a:buFontTx/>
              <a:buNone/>
            </a:pPr>
            <a:r>
              <a:rPr kumimoji="1" lang="en-US" altLang="ja-JP" sz="800" b="0" i="0" kern="0" dirty="0">
                <a:solidFill>
                  <a:srgbClr val="000000"/>
                </a:solidFill>
                <a:latin typeface="IBM Plex Sans" panose="020B0503050203000203" pitchFamily="34" charset="0"/>
                <a:ea typeface="IBM Plex Sans JP" panose="020B0503050203000203" pitchFamily="34" charset="-128"/>
                <a:cs typeface="+mn-cs"/>
                <a:sym typeface="+mn-lt"/>
              </a:rPr>
              <a:t>© 2025 IBM Corporation</a:t>
            </a:r>
            <a:endParaRPr kumimoji="1" lang="ja-JP" altLang="en-US" sz="800" b="0" i="0" kern="0">
              <a:solidFill>
                <a:srgbClr val="000000"/>
              </a:solidFill>
              <a:latin typeface="IBM Plex Sans" panose="020B0503050203000203" pitchFamily="34" charset="0"/>
              <a:ea typeface="IBM Plex Sans JP" panose="020B0503050203000203" pitchFamily="34" charset="-128"/>
              <a:cs typeface="+mn-cs"/>
              <a:sym typeface="+mn-lt"/>
            </a:endParaRPr>
          </a:p>
        </p:txBody>
      </p:sp>
      <p:sp>
        <p:nvSpPr>
          <p:cNvPr id="10" name="フッター プレースホルダー 3">
            <a:extLst>
              <a:ext uri="{FF2B5EF4-FFF2-40B4-BE49-F238E27FC236}">
                <a16:creationId xmlns:a16="http://schemas.microsoft.com/office/drawing/2014/main" id="{CA686C1E-4B86-3F94-56BB-6B43C6B52F10}"/>
              </a:ext>
            </a:extLst>
          </p:cNvPr>
          <p:cNvSpPr>
            <a:spLocks noGrp="1"/>
          </p:cNvSpPr>
          <p:nvPr userDrawn="1">
            <p:ph type="ftr" sz="quarter" idx="3"/>
          </p:nvPr>
        </p:nvSpPr>
        <p:spPr>
          <a:xfrm>
            <a:off x="274320" y="6464809"/>
            <a:ext cx="894476" cy="123111"/>
          </a:xfrm>
          <a:prstGeom prst="rect">
            <a:avLst/>
          </a:prstGeom>
        </p:spPr>
        <p:txBody>
          <a:bodyPr vert="horz" wrap="none" lIns="0" tIns="0" rIns="0" bIns="0" rtlCol="0" anchor="b">
            <a:spAutoFit/>
          </a:bodyPr>
          <a:lstStyle>
            <a:lvl1pPr algn="l">
              <a:defRPr sz="800" b="0" i="0">
                <a:solidFill>
                  <a:schemeClr val="tx1"/>
                </a:solidFill>
                <a:latin typeface="IBM Plex Sans" panose="020B0503050203000203" pitchFamily="34" charset="0"/>
                <a:ea typeface="IBM Plex Sans JP" panose="020B0503050203000203" pitchFamily="34" charset="-128"/>
              </a:defRPr>
            </a:lvl1pPr>
          </a:lstStyle>
          <a:p>
            <a:r>
              <a:rPr kumimoji="1" lang="ja-JP" altLang="en-US"/>
              <a:t>フッター</a:t>
            </a:r>
            <a:r>
              <a:rPr kumimoji="1" lang="en-US" altLang="ja-JP" dirty="0"/>
              <a:t>(Optional)</a:t>
            </a:r>
            <a:endParaRPr kumimoji="1" lang="ja-JP" altLang="en-US"/>
          </a:p>
        </p:txBody>
      </p:sp>
      <p:sp>
        <p:nvSpPr>
          <p:cNvPr id="13" name="スライド番号テキスト ボックス 4">
            <a:extLst>
              <a:ext uri="{FF2B5EF4-FFF2-40B4-BE49-F238E27FC236}">
                <a16:creationId xmlns:a16="http://schemas.microsoft.com/office/drawing/2014/main" id="{7E7AD143-45ED-11F5-4620-FC17C00A5567}"/>
              </a:ext>
            </a:extLst>
          </p:cNvPr>
          <p:cNvSpPr txBox="1"/>
          <p:nvPr userDrawn="1"/>
        </p:nvSpPr>
        <p:spPr>
          <a:xfrm>
            <a:off x="11776932" y="6464809"/>
            <a:ext cx="13465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rtlCol="0" anchor="b">
            <a:spAutoFit/>
          </a:bodyPr>
          <a:lstStyle/>
          <a:p>
            <a:pPr marL="0" indent="0" algn="r" defTabSz="2437912">
              <a:spcBef>
                <a:spcPts val="0"/>
              </a:spcBef>
              <a:buSzPct val="100000"/>
              <a:buFontTx/>
              <a:buNone/>
            </a:pPr>
            <a:fld id="{E8CB22DC-0EED-1342-9F3B-2263EC280254}" type="slidenum">
              <a:rPr kumimoji="1" lang="ja-JP" altLang="en-US" sz="800" b="0" i="0" kern="0" smtClean="0">
                <a:solidFill>
                  <a:srgbClr val="000000"/>
                </a:solidFill>
                <a:latin typeface="IBM Plex Sans" panose="020B0503050203000203" pitchFamily="34" charset="0"/>
                <a:ea typeface="IBM Plex Sans JP" panose="020B0503050203000203" pitchFamily="34" charset="-128"/>
                <a:cs typeface="+mn-cs"/>
                <a:sym typeface="+mn-lt"/>
              </a:rPr>
              <a:pPr marL="0" indent="0" algn="r" defTabSz="2437912">
                <a:spcBef>
                  <a:spcPts val="0"/>
                </a:spcBef>
                <a:buSzPct val="100000"/>
                <a:buFontTx/>
                <a:buNone/>
              </a:pPr>
              <a:t>‹#›</a:t>
            </a:fld>
            <a:endParaRPr kumimoji="1" lang="ja-JP" altLang="en-US" sz="800" b="0" i="0" kern="0">
              <a:solidFill>
                <a:srgbClr val="000000"/>
              </a:solidFill>
              <a:latin typeface="IBM Plex Sans" panose="020B0503050203000203" pitchFamily="34" charset="0"/>
              <a:ea typeface="IBM Plex Sans JP" panose="020B0503050203000203" pitchFamily="34" charset="-128"/>
              <a:cs typeface="+mn-cs"/>
              <a:sym typeface="+mn-lt"/>
            </a:endParaRPr>
          </a:p>
        </p:txBody>
      </p:sp>
      <p:sp>
        <p:nvSpPr>
          <p:cNvPr id="11" name="スライド番号プレースホルダー 4">
            <a:extLst>
              <a:ext uri="{FF2B5EF4-FFF2-40B4-BE49-F238E27FC236}">
                <a16:creationId xmlns:a16="http://schemas.microsoft.com/office/drawing/2014/main" id="{C623724D-5DF9-2FB3-5150-249C65DA2443}"/>
              </a:ext>
            </a:extLst>
          </p:cNvPr>
          <p:cNvSpPr>
            <a:spLocks noGrp="1"/>
          </p:cNvSpPr>
          <p:nvPr userDrawn="1">
            <p:ph type="sldNum" sz="quarter" idx="4"/>
          </p:nvPr>
        </p:nvSpPr>
        <p:spPr>
          <a:xfrm>
            <a:off x="11776932" y="6464809"/>
            <a:ext cx="134652" cy="123111"/>
          </a:xfrm>
          <a:prstGeom prst="rect">
            <a:avLst/>
          </a:prstGeom>
        </p:spPr>
        <p:txBody>
          <a:bodyPr vert="horz" wrap="none" lIns="0" tIns="0" rIns="0" bIns="0" rtlCol="0" anchor="b">
            <a:spAutoFit/>
          </a:bodyPr>
          <a:lstStyle>
            <a:lvl1pPr algn="r">
              <a:defRPr sz="800" b="0" i="0">
                <a:solidFill>
                  <a:schemeClr val="tx1"/>
                </a:solidFill>
                <a:latin typeface="IBM Plex Sans" panose="020B0503050203000203" pitchFamily="34" charset="0"/>
                <a:ea typeface="IBM Plex Sans JP" panose="020B0503050203000203" pitchFamily="34" charset="-128"/>
              </a:defRPr>
            </a:lvl1pPr>
          </a:lstStyle>
          <a:p>
            <a:fld id="{19CA33DB-3EF7-0D48-8164-B05E3E6F1758}" type="slidenum">
              <a:rPr kumimoji="1" lang="ja-JP" altLang="en-US" smtClean="0"/>
              <a:pPr/>
              <a:t>‹#›</a:t>
            </a:fld>
            <a:endParaRPr kumimoji="1" lang="ja-JP" altLang="en-US"/>
          </a:p>
        </p:txBody>
      </p:sp>
      <p:pic>
        <p:nvPicPr>
          <p:cNvPr id="8" name="図 7" hidden="1">
            <a:extLst>
              <a:ext uri="{FF2B5EF4-FFF2-40B4-BE49-F238E27FC236}">
                <a16:creationId xmlns:a16="http://schemas.microsoft.com/office/drawing/2014/main" id="{C0B3A2A7-1BBC-2F78-BAED-CE55D293EB45}"/>
              </a:ext>
            </a:extLst>
          </p:cNvPr>
          <p:cNvPicPr>
            <a:picLocks noGrp="1" noRot="1" noChangeAspect="1" noMove="1" noResize="1" noEditPoints="1" noAdjustHandles="1" noChangeArrowheads="1" noChangeShapeType="1" noCrop="1"/>
          </p:cNvPicPr>
          <p:nvPr userDrawn="1"/>
        </p:nvPicPr>
        <p:blipFill>
          <a:blip r:embed="rId16"/>
          <a:srcRect l="1081" t="1762" r="1067" b="748"/>
          <a:stretch/>
        </p:blipFill>
        <p:spPr>
          <a:xfrm>
            <a:off x="0" y="1"/>
            <a:ext cx="12188952" cy="6853531"/>
          </a:xfrm>
          <a:prstGeom prst="rect">
            <a:avLst/>
          </a:prstGeom>
        </p:spPr>
      </p:pic>
    </p:spTree>
    <p:extLst>
      <p:ext uri="{BB962C8B-B14F-4D97-AF65-F5344CB8AC3E}">
        <p14:creationId xmlns:p14="http://schemas.microsoft.com/office/powerpoint/2010/main" val="785668371"/>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7" r:id="rId3"/>
    <p:sldLayoutId id="2147484098" r:id="rId4"/>
    <p:sldLayoutId id="2147484099" r:id="rId5"/>
    <p:sldLayoutId id="2147484100" r:id="rId6"/>
    <p:sldLayoutId id="2147484101" r:id="rId7"/>
    <p:sldLayoutId id="2147484080" r:id="rId8"/>
    <p:sldLayoutId id="2147484081" r:id="rId9"/>
    <p:sldLayoutId id="2147484082" r:id="rId10"/>
    <p:sldLayoutId id="2147484089" r:id="rId11"/>
    <p:sldLayoutId id="2147484094" r:id="rId12"/>
    <p:sldLayoutId id="2147484095" r:id="rId13"/>
    <p:sldLayoutId id="2147484097" r:id="rId14"/>
  </p:sldLayoutIdLst>
  <p:transition spd="med"/>
  <p:hf sldNum="0" hdr="0" ftr="0" dt="0"/>
  <p:txStyles>
    <p:titleStyle>
      <a:lvl1pPr marL="0" marR="0" indent="0" algn="l" defTabSz="1218712" rtl="0" eaLnBrk="1" latinLnBrk="0" hangingPunct="1">
        <a:lnSpc>
          <a:spcPct val="110000"/>
        </a:lnSpc>
        <a:spcBef>
          <a:spcPts val="0"/>
        </a:spcBef>
        <a:spcAft>
          <a:spcPts val="0"/>
        </a:spcAft>
        <a:buClrTx/>
        <a:buSzTx/>
        <a:buFontTx/>
        <a:buNone/>
        <a:tabLst/>
        <a:defRPr kumimoji="1" sz="3199" b="0" i="0" u="none" strike="noStrike" cap="none" spc="0" baseline="0">
          <a:solidFill>
            <a:schemeClr val="tx1"/>
          </a:solidFill>
          <a:uFillTx/>
          <a:latin typeface="+mj-lt"/>
          <a:ea typeface="+mj-ea"/>
          <a:cs typeface="+mj-cs"/>
          <a:sym typeface="+mj-lt"/>
        </a:defRPr>
      </a:lvl1pPr>
      <a:lvl2pPr marL="127990" marR="0" indent="-127990" algn="l" defTabSz="1218712" rtl="0" eaLnBrk="1" latinLnBrk="0" hangingPunct="1">
        <a:lnSpc>
          <a:spcPct val="100000"/>
        </a:lnSpc>
        <a:spcBef>
          <a:spcPts val="0"/>
        </a:spcBef>
        <a:spcAft>
          <a:spcPts val="600"/>
        </a:spcAft>
        <a:buClrTx/>
        <a:buSzTx/>
        <a:buFontTx/>
        <a:buNone/>
        <a:tabLst/>
        <a:defRPr kumimoji="1" sz="3199" b="0" i="0" u="none" strike="noStrike" cap="none" spc="0" baseline="0">
          <a:solidFill>
            <a:schemeClr val="tx1"/>
          </a:solidFill>
          <a:uFillTx/>
          <a:latin typeface="+mj-lt"/>
          <a:ea typeface="+mj-ea"/>
          <a:cs typeface="+mj-cs"/>
          <a:sym typeface="+mj-lt"/>
        </a:defRPr>
      </a:lvl2pPr>
      <a:lvl3pPr marL="255981" marR="0" indent="-127990" algn="l" defTabSz="1218712" rtl="0" eaLnBrk="1" latinLnBrk="0" hangingPunct="1">
        <a:lnSpc>
          <a:spcPct val="100000"/>
        </a:lnSpc>
        <a:spcBef>
          <a:spcPts val="0"/>
        </a:spcBef>
        <a:spcAft>
          <a:spcPts val="600"/>
        </a:spcAft>
        <a:buClrTx/>
        <a:buSzTx/>
        <a:buFontTx/>
        <a:buNone/>
        <a:tabLst/>
        <a:defRPr kumimoji="1" sz="3199" b="0" i="0" u="none" strike="noStrike" cap="none" spc="0" baseline="0">
          <a:solidFill>
            <a:schemeClr val="tx1"/>
          </a:solidFill>
          <a:uFillTx/>
          <a:latin typeface="+mj-lt"/>
          <a:ea typeface="+mj-ea"/>
          <a:cs typeface="+mj-cs"/>
          <a:sym typeface="+mj-lt"/>
        </a:defRPr>
      </a:lvl3pPr>
      <a:lvl4pPr marL="383971" marR="0" indent="-127990" algn="l" defTabSz="1218712" rtl="0" eaLnBrk="1" latinLnBrk="0" hangingPunct="1">
        <a:lnSpc>
          <a:spcPct val="100000"/>
        </a:lnSpc>
        <a:spcBef>
          <a:spcPts val="0"/>
        </a:spcBef>
        <a:spcAft>
          <a:spcPts val="600"/>
        </a:spcAft>
        <a:buClrTx/>
        <a:buSzTx/>
        <a:buFontTx/>
        <a:buNone/>
        <a:tabLst/>
        <a:defRPr kumimoji="1" sz="3199" b="0" i="0" u="none" strike="noStrike" cap="none" spc="0" baseline="0">
          <a:solidFill>
            <a:schemeClr val="tx1"/>
          </a:solidFill>
          <a:uFillTx/>
          <a:latin typeface="+mj-lt"/>
          <a:ea typeface="+mj-ea"/>
          <a:cs typeface="+mj-cs"/>
          <a:sym typeface="+mj-lt"/>
        </a:defRPr>
      </a:lvl4pPr>
      <a:lvl5pPr marL="511962" marR="0" indent="-127990" algn="l" defTabSz="1218712" rtl="0" eaLnBrk="1" latinLnBrk="0" hangingPunct="1">
        <a:lnSpc>
          <a:spcPct val="100000"/>
        </a:lnSpc>
        <a:spcBef>
          <a:spcPts val="0"/>
        </a:spcBef>
        <a:spcAft>
          <a:spcPts val="600"/>
        </a:spcAft>
        <a:buClrTx/>
        <a:buSzTx/>
        <a:buFontTx/>
        <a:buNone/>
        <a:tabLst/>
        <a:defRPr kumimoji="1" sz="3199" b="0" i="0" u="none" strike="noStrike" cap="none" spc="0" baseline="0">
          <a:solidFill>
            <a:schemeClr val="tx1"/>
          </a:solidFill>
          <a:uFillTx/>
          <a:latin typeface="+mj-lt"/>
          <a:ea typeface="+mj-ea"/>
          <a:cs typeface="+mj-cs"/>
          <a:sym typeface="+mj-lt"/>
        </a:defRPr>
      </a:lvl5pPr>
      <a:lvl6pPr marL="639952" marR="0" indent="-127990" algn="l" defTabSz="1218712" rtl="0" eaLnBrk="1" latinLnBrk="0" hangingPunct="1">
        <a:lnSpc>
          <a:spcPct val="100000"/>
        </a:lnSpc>
        <a:spcBef>
          <a:spcPts val="0"/>
        </a:spcBef>
        <a:spcAft>
          <a:spcPts val="600"/>
        </a:spcAft>
        <a:buClrTx/>
        <a:buSzTx/>
        <a:buFontTx/>
        <a:buNone/>
        <a:tabLst/>
        <a:defRPr kumimoji="1" sz="3199" b="0" i="0" u="none" strike="noStrike" cap="none" spc="0" baseline="0">
          <a:solidFill>
            <a:schemeClr val="tx1"/>
          </a:solidFill>
          <a:uFillTx/>
          <a:latin typeface="+mj-lt"/>
          <a:ea typeface="+mj-ea"/>
          <a:cs typeface="+mj-cs"/>
          <a:sym typeface="+mj-lt"/>
        </a:defRPr>
      </a:lvl6pPr>
      <a:lvl7pPr marL="767942" marR="0" indent="-127990" algn="l" defTabSz="1218712" rtl="0" eaLnBrk="1" latinLnBrk="0" hangingPunct="1">
        <a:lnSpc>
          <a:spcPct val="100000"/>
        </a:lnSpc>
        <a:spcBef>
          <a:spcPts val="0"/>
        </a:spcBef>
        <a:spcAft>
          <a:spcPts val="600"/>
        </a:spcAft>
        <a:buClrTx/>
        <a:buSzTx/>
        <a:buFontTx/>
        <a:buNone/>
        <a:tabLst/>
        <a:defRPr kumimoji="1" sz="3199" b="0" i="0" u="none" strike="noStrike" cap="none" spc="0" baseline="0">
          <a:solidFill>
            <a:schemeClr val="tx1"/>
          </a:solidFill>
          <a:uFillTx/>
          <a:latin typeface="+mj-lt"/>
          <a:ea typeface="+mj-ea"/>
          <a:cs typeface="+mj-cs"/>
          <a:sym typeface="+mj-lt"/>
        </a:defRPr>
      </a:lvl7pPr>
      <a:lvl8pPr marL="895933" marR="0" indent="-127990" algn="l" defTabSz="1218712" rtl="0" eaLnBrk="1" latinLnBrk="0" hangingPunct="1">
        <a:lnSpc>
          <a:spcPct val="100000"/>
        </a:lnSpc>
        <a:spcBef>
          <a:spcPts val="0"/>
        </a:spcBef>
        <a:spcAft>
          <a:spcPts val="600"/>
        </a:spcAft>
        <a:buClrTx/>
        <a:buSzTx/>
        <a:buFontTx/>
        <a:buNone/>
        <a:tabLst/>
        <a:defRPr kumimoji="1" sz="3199" b="0" i="0" u="none" strike="noStrike" cap="none" spc="0" baseline="0">
          <a:solidFill>
            <a:schemeClr val="tx1"/>
          </a:solidFill>
          <a:uFillTx/>
          <a:latin typeface="+mj-lt"/>
          <a:ea typeface="+mj-ea"/>
          <a:cs typeface="+mj-cs"/>
          <a:sym typeface="+mj-lt"/>
        </a:defRPr>
      </a:lvl8pPr>
      <a:lvl9pPr marL="1023923" marR="0" indent="-127990" algn="l" defTabSz="1218712" rtl="0" eaLnBrk="1" latinLnBrk="0" hangingPunct="1">
        <a:lnSpc>
          <a:spcPct val="100000"/>
        </a:lnSpc>
        <a:spcBef>
          <a:spcPts val="0"/>
        </a:spcBef>
        <a:spcAft>
          <a:spcPts val="600"/>
        </a:spcAft>
        <a:buClrTx/>
        <a:buSzTx/>
        <a:buFontTx/>
        <a:buNone/>
        <a:tabLst/>
        <a:defRPr kumimoji="1" sz="3199" b="0" i="0" u="none" strike="noStrike" cap="none" spc="0" baseline="0">
          <a:solidFill>
            <a:schemeClr val="tx1"/>
          </a:solidFill>
          <a:uFillTx/>
          <a:latin typeface="+mj-lt"/>
          <a:ea typeface="+mj-ea"/>
          <a:cs typeface="+mj-cs"/>
          <a:sym typeface="+mj-lt"/>
        </a:defRPr>
      </a:lvl9pPr>
    </p:titleStyle>
    <p:bodyStyle>
      <a:lvl1pPr marL="0" marR="0" indent="0" algn="l" defTabSz="1218712" rtl="0" eaLnBrk="1" latinLnBrk="0" hangingPunct="1">
        <a:lnSpc>
          <a:spcPct val="120000"/>
        </a:lnSpc>
        <a:spcBef>
          <a:spcPts val="0"/>
        </a:spcBef>
        <a:spcAft>
          <a:spcPts val="0"/>
        </a:spcAft>
        <a:buClrTx/>
        <a:buSzTx/>
        <a:buFontTx/>
        <a:buNone/>
        <a:tabLst/>
        <a:defRPr kumimoji="1" sz="1800" b="0" i="0" u="none" strike="noStrike" cap="none" spc="0" baseline="0">
          <a:solidFill>
            <a:schemeClr val="tx1"/>
          </a:solidFill>
          <a:uFillTx/>
          <a:latin typeface="+mn-lt"/>
          <a:ea typeface="+mn-ea"/>
          <a:cs typeface="+mj-cs"/>
          <a:sym typeface="+mn-lt"/>
        </a:defRPr>
      </a:lvl1pPr>
      <a:lvl2pPr marL="164559" marR="0" indent="-164559" algn="l" defTabSz="1218712" rtl="0" eaLnBrk="1" latinLnBrk="0" hangingPunct="1">
        <a:lnSpc>
          <a:spcPct val="120000"/>
        </a:lnSpc>
        <a:spcBef>
          <a:spcPts val="0"/>
        </a:spcBef>
        <a:spcAft>
          <a:spcPts val="0"/>
        </a:spcAft>
        <a:buClrTx/>
        <a:buSzPct val="100000"/>
        <a:buFontTx/>
        <a:buChar char="•"/>
        <a:tabLst/>
        <a:defRPr kumimoji="1" sz="1800" b="0" i="0" u="none" strike="noStrike" cap="none" spc="0" baseline="0">
          <a:solidFill>
            <a:schemeClr val="tx1"/>
          </a:solidFill>
          <a:uFillTx/>
          <a:latin typeface="+mn-lt"/>
          <a:ea typeface="+mn-ea"/>
          <a:cs typeface="+mj-cs"/>
          <a:sym typeface="+mn-lt"/>
        </a:defRPr>
      </a:lvl2pPr>
      <a:lvl3pPr marL="329118" marR="0" indent="-164559" algn="l" defTabSz="1218712" rtl="0" eaLnBrk="1" latinLnBrk="0" hangingPunct="1">
        <a:lnSpc>
          <a:spcPct val="120000"/>
        </a:lnSpc>
        <a:spcBef>
          <a:spcPts val="0"/>
        </a:spcBef>
        <a:spcAft>
          <a:spcPts val="0"/>
        </a:spcAft>
        <a:buClrTx/>
        <a:buSzPct val="100000"/>
        <a:buFontTx/>
        <a:buChar char="–"/>
        <a:tabLst/>
        <a:defRPr kumimoji="1" sz="1800" b="0" i="0" u="none" strike="noStrike" cap="none" spc="0" baseline="0">
          <a:solidFill>
            <a:schemeClr val="tx1"/>
          </a:solidFill>
          <a:uFillTx/>
          <a:latin typeface="+mn-lt"/>
          <a:ea typeface="+mn-ea"/>
          <a:cs typeface="+mj-cs"/>
          <a:sym typeface="+mn-lt"/>
        </a:defRPr>
      </a:lvl3pPr>
      <a:lvl4pPr marL="493677" marR="0" indent="-164559" algn="l" defTabSz="1218712" rtl="0" eaLnBrk="1" latinLnBrk="0" hangingPunct="1">
        <a:lnSpc>
          <a:spcPct val="120000"/>
        </a:lnSpc>
        <a:spcBef>
          <a:spcPts val="0"/>
        </a:spcBef>
        <a:spcAft>
          <a:spcPts val="0"/>
        </a:spcAft>
        <a:buClrTx/>
        <a:buSzPct val="100000"/>
        <a:buFontTx/>
        <a:buChar char="•"/>
        <a:tabLst/>
        <a:defRPr kumimoji="1" sz="1800" b="0" i="0" u="none" strike="noStrike" cap="none" spc="0" baseline="0">
          <a:solidFill>
            <a:schemeClr val="tx1"/>
          </a:solidFill>
          <a:uFillTx/>
          <a:latin typeface="+mn-lt"/>
          <a:ea typeface="+mn-ea"/>
          <a:cs typeface="+mj-cs"/>
          <a:sym typeface="+mn-lt"/>
        </a:defRPr>
      </a:lvl4pPr>
      <a:lvl5pPr marL="658236" marR="0" indent="-164559" algn="l" defTabSz="1218712" rtl="0" eaLnBrk="1" latinLnBrk="0" hangingPunct="1">
        <a:lnSpc>
          <a:spcPct val="120000"/>
        </a:lnSpc>
        <a:spcBef>
          <a:spcPts val="0"/>
        </a:spcBef>
        <a:spcAft>
          <a:spcPts val="0"/>
        </a:spcAft>
        <a:buClrTx/>
        <a:buSzPct val="100000"/>
        <a:buFontTx/>
        <a:buChar char="–"/>
        <a:tabLst/>
        <a:defRPr kumimoji="1" sz="1800" b="0" i="0" u="none" strike="noStrike" cap="none" spc="0" baseline="0">
          <a:solidFill>
            <a:schemeClr val="tx1"/>
          </a:solidFill>
          <a:uFillTx/>
          <a:latin typeface="+mn-lt"/>
          <a:ea typeface="+mn-ea"/>
          <a:cs typeface="+mj-cs"/>
          <a:sym typeface="+mn-lt"/>
        </a:defRPr>
      </a:lvl5pPr>
      <a:lvl6pPr marL="822795" marR="0" indent="-164559" algn="l" defTabSz="1218712" rtl="0" eaLnBrk="1" latinLnBrk="0" hangingPunct="1">
        <a:lnSpc>
          <a:spcPct val="120000"/>
        </a:lnSpc>
        <a:spcBef>
          <a:spcPts val="0"/>
        </a:spcBef>
        <a:spcAft>
          <a:spcPts val="0"/>
        </a:spcAft>
        <a:buClrTx/>
        <a:buSzPct val="100000"/>
        <a:buFontTx/>
        <a:buChar char="•"/>
        <a:tabLst/>
        <a:defRPr kumimoji="1" sz="1800" b="0" i="0" u="none" strike="noStrike" cap="none" spc="0" baseline="0">
          <a:solidFill>
            <a:schemeClr val="tx1"/>
          </a:solidFill>
          <a:uFillTx/>
          <a:latin typeface="+mn-lt"/>
          <a:ea typeface="+mn-ea"/>
          <a:cs typeface="+mj-cs"/>
          <a:sym typeface="+mn-lt"/>
        </a:defRPr>
      </a:lvl6pPr>
      <a:lvl7pPr marL="987354" marR="0" indent="-164559" algn="l" defTabSz="1218712" rtl="0" eaLnBrk="1" latinLnBrk="0" hangingPunct="1">
        <a:lnSpc>
          <a:spcPct val="120000"/>
        </a:lnSpc>
        <a:spcBef>
          <a:spcPts val="0"/>
        </a:spcBef>
        <a:spcAft>
          <a:spcPts val="0"/>
        </a:spcAft>
        <a:buClrTx/>
        <a:buSzPct val="100000"/>
        <a:buFontTx/>
        <a:buChar char="–"/>
        <a:tabLst/>
        <a:defRPr kumimoji="1" sz="1800" b="0" i="0" u="none" strike="noStrike" cap="none" spc="0" baseline="0">
          <a:solidFill>
            <a:schemeClr val="tx1"/>
          </a:solidFill>
          <a:uFillTx/>
          <a:latin typeface="+mn-lt"/>
          <a:ea typeface="+mn-ea"/>
          <a:cs typeface="+mj-cs"/>
          <a:sym typeface="+mn-lt"/>
        </a:defRPr>
      </a:lvl7pPr>
      <a:lvl8pPr marL="1151914" marR="0" indent="-164559" algn="l" defTabSz="1218712" rtl="0" eaLnBrk="1" latinLnBrk="0" hangingPunct="1">
        <a:lnSpc>
          <a:spcPct val="120000"/>
        </a:lnSpc>
        <a:spcBef>
          <a:spcPts val="0"/>
        </a:spcBef>
        <a:spcAft>
          <a:spcPts val="0"/>
        </a:spcAft>
        <a:buClrTx/>
        <a:buSzPct val="100000"/>
        <a:buFontTx/>
        <a:buChar char="•"/>
        <a:tabLst/>
        <a:defRPr kumimoji="1" sz="1800" b="0" i="0" u="none" strike="noStrike" cap="none" spc="0" baseline="0">
          <a:solidFill>
            <a:schemeClr val="tx1"/>
          </a:solidFill>
          <a:uFillTx/>
          <a:latin typeface="+mn-lt"/>
          <a:ea typeface="+mn-ea"/>
          <a:cs typeface="+mj-cs"/>
          <a:sym typeface="+mn-lt"/>
        </a:defRPr>
      </a:lvl8pPr>
      <a:lvl9pPr marL="1316473" marR="0" indent="-164559" algn="l" defTabSz="1218712" rtl="0" eaLnBrk="1" latinLnBrk="0" hangingPunct="1">
        <a:lnSpc>
          <a:spcPct val="120000"/>
        </a:lnSpc>
        <a:spcBef>
          <a:spcPts val="0"/>
        </a:spcBef>
        <a:spcAft>
          <a:spcPts val="0"/>
        </a:spcAft>
        <a:buClrTx/>
        <a:buSzPct val="100000"/>
        <a:buFontTx/>
        <a:buChar char="–"/>
        <a:tabLst/>
        <a:defRPr kumimoji="1" sz="1800" b="0" i="0" u="none" strike="noStrike" cap="none" spc="0" baseline="0">
          <a:solidFill>
            <a:schemeClr val="tx1"/>
          </a:solidFill>
          <a:uFillTx/>
          <a:latin typeface="+mn-lt"/>
          <a:ea typeface="+mn-ea"/>
          <a:cs typeface="+mj-cs"/>
          <a:sym typeface="+mn-lt"/>
        </a:defRPr>
      </a:lvl9pPr>
    </p:bodyStyle>
    <p:otherStyle>
      <a:lvl1pPr marL="0" marR="0" indent="0" algn="l" defTabSz="1218712" rtl="0" eaLnBrk="1" latinLnBrk="0" hangingPunct="1">
        <a:lnSpc>
          <a:spcPct val="100000"/>
        </a:lnSpc>
        <a:spcBef>
          <a:spcPts val="0"/>
        </a:spcBef>
        <a:spcAft>
          <a:spcPts val="0"/>
        </a:spcAft>
        <a:buClrTx/>
        <a:buSzTx/>
        <a:buFontTx/>
        <a:buNone/>
        <a:tabLst/>
        <a:defRPr kumimoji="1" sz="1400" b="0" i="0" u="none" strike="noStrike" cap="none" spc="0" baseline="0">
          <a:solidFill>
            <a:schemeClr val="tx1"/>
          </a:solidFill>
          <a:uFillTx/>
          <a:latin typeface="+mn-lt"/>
          <a:ea typeface="+mn-ea"/>
          <a:cs typeface="+mn-cs"/>
          <a:sym typeface="+mn-lt"/>
        </a:defRPr>
      </a:lvl1pPr>
      <a:lvl2pPr marL="127990" marR="0" indent="-127990" algn="l" defTabSz="1218712" rtl="0" eaLnBrk="1" latinLnBrk="0" hangingPunct="1">
        <a:lnSpc>
          <a:spcPct val="100000"/>
        </a:lnSpc>
        <a:spcBef>
          <a:spcPts val="0"/>
        </a:spcBef>
        <a:spcAft>
          <a:spcPts val="0"/>
        </a:spcAft>
        <a:buClrTx/>
        <a:buSzPct val="100000"/>
        <a:buFontTx/>
        <a:buChar char="•"/>
        <a:tabLst/>
        <a:defRPr kumimoji="1" sz="1400" b="0" i="0" u="none" strike="noStrike" cap="none" spc="0" baseline="0">
          <a:solidFill>
            <a:schemeClr val="tx1"/>
          </a:solidFill>
          <a:uFillTx/>
          <a:latin typeface="+mn-lt"/>
          <a:ea typeface="+mn-ea"/>
          <a:cs typeface="+mn-cs"/>
          <a:sym typeface="+mn-lt"/>
        </a:defRPr>
      </a:lvl2pPr>
      <a:lvl3pPr marL="255981" marR="0" indent="-127990" algn="l" defTabSz="1218712" rtl="0" eaLnBrk="1" latinLnBrk="0" hangingPunct="1">
        <a:lnSpc>
          <a:spcPct val="100000"/>
        </a:lnSpc>
        <a:spcBef>
          <a:spcPts val="0"/>
        </a:spcBef>
        <a:spcAft>
          <a:spcPts val="0"/>
        </a:spcAft>
        <a:buClrTx/>
        <a:buSzPct val="100000"/>
        <a:buFontTx/>
        <a:buChar char="–"/>
        <a:tabLst/>
        <a:defRPr kumimoji="1" sz="1400" b="0" i="0" u="none" strike="noStrike" cap="none" spc="0" baseline="0">
          <a:solidFill>
            <a:schemeClr val="tx1"/>
          </a:solidFill>
          <a:uFillTx/>
          <a:latin typeface="+mn-lt"/>
          <a:ea typeface="+mn-ea"/>
          <a:cs typeface="+mn-cs"/>
          <a:sym typeface="+mn-lt"/>
        </a:defRPr>
      </a:lvl3pPr>
      <a:lvl4pPr marL="383971" marR="0" indent="-127990" algn="l" defTabSz="1218712" rtl="0" eaLnBrk="1" latinLnBrk="0" hangingPunct="1">
        <a:lnSpc>
          <a:spcPct val="100000"/>
        </a:lnSpc>
        <a:spcBef>
          <a:spcPts val="0"/>
        </a:spcBef>
        <a:spcAft>
          <a:spcPts val="0"/>
        </a:spcAft>
        <a:buClrTx/>
        <a:buSzPct val="100000"/>
        <a:buFontTx/>
        <a:buChar char="•"/>
        <a:tabLst/>
        <a:defRPr kumimoji="1" sz="1400" b="0" i="0" u="none" strike="noStrike" cap="none" spc="0" baseline="0">
          <a:solidFill>
            <a:schemeClr val="tx1"/>
          </a:solidFill>
          <a:uFillTx/>
          <a:latin typeface="+mn-lt"/>
          <a:ea typeface="+mn-ea"/>
          <a:cs typeface="+mn-cs"/>
          <a:sym typeface="+mn-lt"/>
        </a:defRPr>
      </a:lvl4pPr>
      <a:lvl5pPr marL="511962" marR="0" indent="-127990" algn="l" defTabSz="1218712" rtl="0" eaLnBrk="1" latinLnBrk="0" hangingPunct="1">
        <a:lnSpc>
          <a:spcPct val="100000"/>
        </a:lnSpc>
        <a:spcBef>
          <a:spcPts val="0"/>
        </a:spcBef>
        <a:spcAft>
          <a:spcPts val="0"/>
        </a:spcAft>
        <a:buClrTx/>
        <a:buSzPct val="100000"/>
        <a:buFontTx/>
        <a:buChar char="–"/>
        <a:tabLst/>
        <a:defRPr kumimoji="1" sz="1400" b="0" i="0" u="none" strike="noStrike" cap="none" spc="0" baseline="0">
          <a:solidFill>
            <a:schemeClr val="tx1"/>
          </a:solidFill>
          <a:uFillTx/>
          <a:latin typeface="+mn-lt"/>
          <a:ea typeface="+mn-ea"/>
          <a:cs typeface="+mn-cs"/>
          <a:sym typeface="+mn-lt"/>
        </a:defRPr>
      </a:lvl5pPr>
      <a:lvl6pPr marL="639952" marR="0" indent="-127990" algn="l" defTabSz="1218712" rtl="0" eaLnBrk="1" latinLnBrk="0" hangingPunct="1">
        <a:lnSpc>
          <a:spcPct val="100000"/>
        </a:lnSpc>
        <a:spcBef>
          <a:spcPts val="0"/>
        </a:spcBef>
        <a:spcAft>
          <a:spcPts val="0"/>
        </a:spcAft>
        <a:buClrTx/>
        <a:buSzPct val="100000"/>
        <a:buFontTx/>
        <a:buChar char="•"/>
        <a:tabLst/>
        <a:defRPr kumimoji="1" sz="1400" b="0" i="0" u="none" strike="noStrike" cap="none" spc="0" baseline="0">
          <a:solidFill>
            <a:schemeClr val="tx1"/>
          </a:solidFill>
          <a:uFillTx/>
          <a:latin typeface="+mn-lt"/>
          <a:ea typeface="+mn-ea"/>
          <a:cs typeface="+mn-cs"/>
          <a:sym typeface="+mn-lt"/>
        </a:defRPr>
      </a:lvl6pPr>
      <a:lvl7pPr marL="767942" marR="0" indent="-127990" algn="l" defTabSz="1218712" rtl="0" eaLnBrk="1" latinLnBrk="0" hangingPunct="1">
        <a:lnSpc>
          <a:spcPct val="100000"/>
        </a:lnSpc>
        <a:spcBef>
          <a:spcPts val="0"/>
        </a:spcBef>
        <a:spcAft>
          <a:spcPts val="0"/>
        </a:spcAft>
        <a:buClrTx/>
        <a:buSzPct val="100000"/>
        <a:buFontTx/>
        <a:buChar char="–"/>
        <a:tabLst/>
        <a:defRPr kumimoji="1" sz="1400" b="0" i="0" u="none" strike="noStrike" cap="none" spc="0" baseline="0">
          <a:solidFill>
            <a:schemeClr val="tx1"/>
          </a:solidFill>
          <a:uFillTx/>
          <a:latin typeface="+mn-lt"/>
          <a:ea typeface="+mn-ea"/>
          <a:cs typeface="+mn-cs"/>
          <a:sym typeface="+mn-lt"/>
        </a:defRPr>
      </a:lvl7pPr>
      <a:lvl8pPr marL="895933" marR="0" indent="-127990" algn="l" defTabSz="1218712" rtl="0" eaLnBrk="1" latinLnBrk="0" hangingPunct="1">
        <a:lnSpc>
          <a:spcPct val="100000"/>
        </a:lnSpc>
        <a:spcBef>
          <a:spcPts val="0"/>
        </a:spcBef>
        <a:spcAft>
          <a:spcPts val="0"/>
        </a:spcAft>
        <a:buClrTx/>
        <a:buSzPct val="100000"/>
        <a:buFontTx/>
        <a:buChar char="•"/>
        <a:tabLst/>
        <a:defRPr kumimoji="1" sz="1400" b="0" i="0" u="none" strike="noStrike" cap="none" spc="0" baseline="0">
          <a:solidFill>
            <a:schemeClr val="tx1"/>
          </a:solidFill>
          <a:uFillTx/>
          <a:latin typeface="+mn-lt"/>
          <a:ea typeface="+mn-ea"/>
          <a:cs typeface="+mn-cs"/>
          <a:sym typeface="+mn-lt"/>
        </a:defRPr>
      </a:lvl8pPr>
      <a:lvl9pPr marL="1023923" marR="0" indent="-127990" algn="l" defTabSz="1218712" rtl="0" eaLnBrk="1" latinLnBrk="0" hangingPunct="1">
        <a:lnSpc>
          <a:spcPct val="100000"/>
        </a:lnSpc>
        <a:spcBef>
          <a:spcPts val="0"/>
        </a:spcBef>
        <a:spcAft>
          <a:spcPts val="0"/>
        </a:spcAft>
        <a:buClrTx/>
        <a:buSzPct val="100000"/>
        <a:buFontTx/>
        <a:buChar char="–"/>
        <a:tabLst/>
        <a:defRPr kumimoji="1" sz="1400" b="0" i="0" u="none" strike="noStrike" cap="none" spc="0" baseline="0">
          <a:solidFill>
            <a:schemeClr val="tx1"/>
          </a:solidFill>
          <a:uFillTx/>
          <a:latin typeface="+mn-lt"/>
          <a:ea typeface="+mn-ea"/>
          <a:cs typeface="+mn-cs"/>
          <a:sym typeface="+mn-lt"/>
        </a:defRPr>
      </a:lvl9pPr>
    </p:otherStyle>
  </p:txStyles>
  <p:extLst>
    <p:ext uri="{27BBF7A9-308A-43DC-89C8-2F10F3537804}">
      <p15:sldGuideLst xmlns:p15="http://schemas.microsoft.com/office/powerpoint/2012/main">
        <p15:guide id="4" pos="3841">
          <p15:clr>
            <a:srgbClr val="FF7EB6"/>
          </p15:clr>
        </p15:guide>
        <p15:guide id="5" pos="1920">
          <p15:clr>
            <a:srgbClr val="C6C6C6"/>
          </p15:clr>
        </p15:guide>
        <p15:guide id="6" pos="5761">
          <p15:clr>
            <a:srgbClr val="C6C6C6"/>
          </p15:clr>
        </p15:guide>
        <p15:guide id="7" pos="7329">
          <p15:clr>
            <a:srgbClr val="C6C6C6"/>
          </p15:clr>
        </p15:guide>
        <p15:guide id="9" pos="4203">
          <p15:clr>
            <a:srgbClr val="C6C6C6"/>
          </p15:clr>
        </p15:guide>
        <p15:guide id="10" pos="3478">
          <p15:clr>
            <a:srgbClr val="C6C6C6"/>
          </p15:clr>
        </p15:guide>
        <p15:guide id="11" pos="9589">
          <p15:clr>
            <a:srgbClr val="C6C6C6"/>
          </p15:clr>
        </p15:guide>
        <p15:guide id="13" pos="11159">
          <p15:clr>
            <a:srgbClr val="C6C6C6"/>
          </p15:clr>
        </p15:guide>
        <p15:guide id="14" pos="11870">
          <p15:clr>
            <a:srgbClr val="C6C6C6"/>
          </p15:clr>
        </p15:guide>
        <p15:guide id="15" pos="13442">
          <p15:clr>
            <a:srgbClr val="C6C6C6"/>
          </p15:clr>
        </p15:guide>
        <p15:guide id="16" pos="15004">
          <p15:clr>
            <a:srgbClr val="42BE65"/>
          </p15:clr>
        </p15:guide>
        <p15:guide id="19" orient="horz" pos="1932">
          <p15:clr>
            <a:srgbClr val="FF8389"/>
          </p15:clr>
        </p15:guide>
        <p15:guide id="20" orient="horz" pos="970">
          <p15:clr>
            <a:srgbClr val="C6C6C6"/>
          </p15:clr>
        </p15:guide>
        <p15:guide id="21" orient="horz" pos="384">
          <p15:clr>
            <a:srgbClr val="42BE65"/>
          </p15:clr>
        </p15:guide>
        <p15:guide id="22" orient="horz" pos="2890">
          <p15:clr>
            <a:srgbClr val="C6C6C6"/>
          </p15:clr>
        </p15:guide>
        <p15:guide id="24" orient="horz" pos="3848">
          <p15:clr>
            <a:srgbClr val="C6C6C6"/>
          </p15:clr>
        </p15:guide>
        <p15:guide id="25" orient="horz" pos="4800">
          <p15:clr>
            <a:srgbClr val="C6C6C6"/>
          </p15:clr>
        </p15:guide>
        <p15:guide id="26" pos="7681">
          <p15:clr>
            <a:srgbClr val="FF7EB6"/>
          </p15:clr>
        </p15:guide>
        <p15:guide id="27" pos="11522">
          <p15:clr>
            <a:srgbClr val="FF7EB6"/>
          </p15:clr>
        </p15:guide>
        <p15:guide id="29" pos="8039">
          <p15:clr>
            <a:srgbClr val="C6C6C6"/>
          </p15:clr>
        </p15:guide>
        <p15:guide id="30" pos="360">
          <p15:clr>
            <a:srgbClr val="42BE65"/>
          </p15:clr>
        </p15:guide>
        <p15:guide id="31" orient="horz" pos="5760">
          <p15:clr>
            <a:srgbClr val="C6C6C6"/>
          </p15:clr>
        </p15:guide>
        <p15:guide id="32" orient="horz" pos="6720">
          <p15:clr>
            <a:srgbClr val="C6C6C6"/>
          </p15:clr>
        </p15:guide>
        <p15:guide id="33" orient="horz" pos="7676">
          <p15:clr>
            <a:srgbClr val="C6C6C6"/>
          </p15:clr>
        </p15:guide>
        <p15:guide id="34" orient="horz" pos="8268">
          <p15:clr>
            <a:srgbClr val="42BE6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Layout" Target="../slideLayouts/slideLayout1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emf"/><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3A3CA6F-2FE3-1B29-0F72-D0AAE625CD0F}"/>
              </a:ext>
            </a:extLst>
          </p:cNvPr>
          <p:cNvSpPr>
            <a:spLocks noGrp="1"/>
          </p:cNvSpPr>
          <p:nvPr>
            <p:ph type="title"/>
          </p:nvPr>
        </p:nvSpPr>
        <p:spPr/>
        <p:txBody>
          <a:bodyPr/>
          <a:lstStyle/>
          <a:p>
            <a:r>
              <a:rPr lang="en-US" altLang="ja-JP" dirty="0"/>
              <a:t>IBM </a:t>
            </a:r>
            <a:r>
              <a:rPr lang="en-US" altLang="ja-JP" dirty="0" err="1"/>
              <a:t>watsonx</a:t>
            </a:r>
            <a:r>
              <a:rPr lang="en-US" altLang="ja-JP" dirty="0"/>
              <a:t> Orchestrate </a:t>
            </a:r>
            <a:r>
              <a:rPr lang="ja-JP" altLang="en-US" dirty="0"/>
              <a:t>ご紹介（抜粋）</a:t>
            </a:r>
          </a:p>
        </p:txBody>
      </p:sp>
    </p:spTree>
    <p:extLst>
      <p:ext uri="{BB962C8B-B14F-4D97-AF65-F5344CB8AC3E}">
        <p14:creationId xmlns:p14="http://schemas.microsoft.com/office/powerpoint/2010/main" val="420253209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210C4-210D-F509-E23C-A9C9D8F98A6F}"/>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4A9E1401-3939-2D71-2BC4-61EDA8B144DD}"/>
              </a:ext>
            </a:extLst>
          </p:cNvPr>
          <p:cNvSpPr>
            <a:spLocks noGrp="1"/>
          </p:cNvSpPr>
          <p:nvPr>
            <p:ph type="title"/>
          </p:nvPr>
        </p:nvSpPr>
        <p:spPr/>
        <p:txBody>
          <a:bodyPr/>
          <a:lstStyle/>
          <a:p>
            <a:r>
              <a:rPr lang="en-US" altLang="ja-JP" dirty="0"/>
              <a:t>“Agentic AI” </a:t>
            </a:r>
            <a:r>
              <a:rPr lang="ja-JP" altLang="en-US" dirty="0"/>
              <a:t>と </a:t>
            </a:r>
            <a:r>
              <a:rPr lang="en-US" altLang="ja-JP" dirty="0"/>
              <a:t>“</a:t>
            </a:r>
            <a:r>
              <a:rPr lang="ja-JP" altLang="en-US" dirty="0"/>
              <a:t>オーケストレーション</a:t>
            </a:r>
            <a:r>
              <a:rPr lang="en-US" altLang="ja-JP" dirty="0"/>
              <a:t>”</a:t>
            </a:r>
            <a:endParaRPr lang="ja-JP" altLang="en-US" dirty="0"/>
          </a:p>
        </p:txBody>
      </p:sp>
      <p:sp>
        <p:nvSpPr>
          <p:cNvPr id="2" name="正方形/長方形 1">
            <a:extLst>
              <a:ext uri="{FF2B5EF4-FFF2-40B4-BE49-F238E27FC236}">
                <a16:creationId xmlns:a16="http://schemas.microsoft.com/office/drawing/2014/main" id="{59339B24-2FE2-36E2-75D3-C13B83125B69}"/>
              </a:ext>
            </a:extLst>
          </p:cNvPr>
          <p:cNvSpPr/>
          <p:nvPr/>
        </p:nvSpPr>
        <p:spPr bwMode="auto">
          <a:xfrm>
            <a:off x="284989" y="896449"/>
            <a:ext cx="3774853" cy="5359203"/>
          </a:xfrm>
          <a:prstGeom prst="rect">
            <a:avLst/>
          </a:prstGeom>
          <a:solidFill>
            <a:schemeClr val="bg1">
              <a:lumMod val="95000"/>
            </a:schemeClr>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22857" rIns="45714" bIns="22857" numCol="1" rtlCol="0" anchor="t" anchorCtr="0" compatLnSpc="1">
            <a:prstTxWarp prst="textNoShape">
              <a:avLst/>
            </a:prstTxWarp>
          </a:bodyPr>
          <a:lstStyle/>
          <a:p>
            <a:pPr defTabSz="457109" fontAlgn="base">
              <a:lnSpc>
                <a:spcPct val="120000"/>
              </a:lnSpc>
              <a:spcBef>
                <a:spcPct val="0"/>
              </a:spcBef>
              <a:spcAft>
                <a:spcPct val="0"/>
              </a:spcAft>
              <a:defRPr/>
            </a:pPr>
            <a:endParaRPr lang="ja-JP" altLang="en-US" sz="700" dirty="0" err="1">
              <a:solidFill>
                <a:srgbClr val="000000"/>
              </a:solidFill>
              <a:latin typeface="IBM Plex Sans Light"/>
              <a:ea typeface="IBM Plex Sans JP Light"/>
            </a:endParaRPr>
          </a:p>
        </p:txBody>
      </p:sp>
      <p:sp>
        <p:nvSpPr>
          <p:cNvPr id="3" name="正方形/長方形 2">
            <a:extLst>
              <a:ext uri="{FF2B5EF4-FFF2-40B4-BE49-F238E27FC236}">
                <a16:creationId xmlns:a16="http://schemas.microsoft.com/office/drawing/2014/main" id="{8F7A52D2-F2FD-CBE5-EECF-6BDBB33DAD24}"/>
              </a:ext>
            </a:extLst>
          </p:cNvPr>
          <p:cNvSpPr/>
          <p:nvPr/>
        </p:nvSpPr>
        <p:spPr bwMode="auto">
          <a:xfrm>
            <a:off x="4200194" y="896449"/>
            <a:ext cx="3774853" cy="5359203"/>
          </a:xfrm>
          <a:prstGeom prst="rect">
            <a:avLst/>
          </a:prstGeom>
          <a:solidFill>
            <a:schemeClr val="bg1">
              <a:lumMod val="95000"/>
            </a:schemeClr>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22857" rIns="45714" bIns="22857" numCol="1" rtlCol="0" anchor="t" anchorCtr="0" compatLnSpc="1">
            <a:prstTxWarp prst="textNoShape">
              <a:avLst/>
            </a:prstTxWarp>
          </a:bodyPr>
          <a:lstStyle/>
          <a:p>
            <a:pPr defTabSz="457109" fontAlgn="base">
              <a:lnSpc>
                <a:spcPct val="120000"/>
              </a:lnSpc>
              <a:spcBef>
                <a:spcPct val="0"/>
              </a:spcBef>
              <a:spcAft>
                <a:spcPct val="0"/>
              </a:spcAft>
              <a:defRPr/>
            </a:pPr>
            <a:endParaRPr lang="ja-JP" altLang="en-US" sz="700" dirty="0" err="1">
              <a:solidFill>
                <a:srgbClr val="000000"/>
              </a:solidFill>
              <a:latin typeface="IBM Plex Sans Light"/>
              <a:ea typeface="IBM Plex Sans JP Light"/>
            </a:endParaRPr>
          </a:p>
        </p:txBody>
      </p:sp>
      <p:sp>
        <p:nvSpPr>
          <p:cNvPr id="5" name="正方形/長方形 4">
            <a:extLst>
              <a:ext uri="{FF2B5EF4-FFF2-40B4-BE49-F238E27FC236}">
                <a16:creationId xmlns:a16="http://schemas.microsoft.com/office/drawing/2014/main" id="{9454EAD6-6D4F-E532-15BF-5CDDC532F65C}"/>
              </a:ext>
            </a:extLst>
          </p:cNvPr>
          <p:cNvSpPr/>
          <p:nvPr/>
        </p:nvSpPr>
        <p:spPr bwMode="auto">
          <a:xfrm>
            <a:off x="8123016" y="896449"/>
            <a:ext cx="3774853" cy="5359203"/>
          </a:xfrm>
          <a:prstGeom prst="rect">
            <a:avLst/>
          </a:prstGeom>
          <a:solidFill>
            <a:schemeClr val="bg1">
              <a:lumMod val="95000"/>
            </a:schemeClr>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22857" rIns="45714" bIns="22857" numCol="1" rtlCol="0" anchor="t" anchorCtr="0" compatLnSpc="1">
            <a:prstTxWarp prst="textNoShape">
              <a:avLst/>
            </a:prstTxWarp>
          </a:bodyPr>
          <a:lstStyle/>
          <a:p>
            <a:pPr defTabSz="457109" fontAlgn="base">
              <a:lnSpc>
                <a:spcPct val="120000"/>
              </a:lnSpc>
              <a:spcBef>
                <a:spcPct val="0"/>
              </a:spcBef>
              <a:spcAft>
                <a:spcPct val="0"/>
              </a:spcAft>
              <a:defRPr/>
            </a:pPr>
            <a:endParaRPr lang="ja-JP" altLang="en-US" sz="700" dirty="0" err="1">
              <a:solidFill>
                <a:srgbClr val="000000"/>
              </a:solidFill>
              <a:latin typeface="IBM Plex Sans Light"/>
              <a:ea typeface="IBM Plex Sans JP Light"/>
            </a:endParaRPr>
          </a:p>
        </p:txBody>
      </p:sp>
      <p:sp>
        <p:nvSpPr>
          <p:cNvPr id="9" name="テキスト ボックス 8">
            <a:extLst>
              <a:ext uri="{FF2B5EF4-FFF2-40B4-BE49-F238E27FC236}">
                <a16:creationId xmlns:a16="http://schemas.microsoft.com/office/drawing/2014/main" id="{ABC25686-0CC8-9265-E205-8504740D3C92}"/>
              </a:ext>
            </a:extLst>
          </p:cNvPr>
          <p:cNvSpPr txBox="1"/>
          <p:nvPr/>
        </p:nvSpPr>
        <p:spPr>
          <a:xfrm>
            <a:off x="527263" y="1036406"/>
            <a:ext cx="3290305" cy="40011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US" altLang="ja-JP" sz="2000" kern="0" dirty="0">
                <a:latin typeface="IBM Plex Sans JP Light"/>
                <a:ea typeface="IBM Plex Sans JP Light"/>
              </a:rPr>
              <a:t>AI </a:t>
            </a:r>
            <a:r>
              <a:rPr lang="ja-JP" altLang="en-US" sz="2000" kern="0" dirty="0">
                <a:latin typeface="IBM Plex Sans JP Light"/>
                <a:ea typeface="IBM Plex Sans JP Light"/>
              </a:rPr>
              <a:t>アシスタント</a:t>
            </a:r>
            <a:endParaRPr lang="ja-JP" altLang="en-US" sz="700" dirty="0"/>
          </a:p>
        </p:txBody>
      </p:sp>
      <p:sp>
        <p:nvSpPr>
          <p:cNvPr id="10" name="テキスト ボックス 9">
            <a:extLst>
              <a:ext uri="{FF2B5EF4-FFF2-40B4-BE49-F238E27FC236}">
                <a16:creationId xmlns:a16="http://schemas.microsoft.com/office/drawing/2014/main" id="{4ADE743D-4D65-199B-8455-09A9A524A12F}"/>
              </a:ext>
            </a:extLst>
          </p:cNvPr>
          <p:cNvSpPr txBox="1"/>
          <p:nvPr/>
        </p:nvSpPr>
        <p:spPr>
          <a:xfrm>
            <a:off x="4442467" y="1036406"/>
            <a:ext cx="3290305" cy="40011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US" altLang="ja-JP" sz="2000" kern="0" dirty="0">
                <a:latin typeface="IBM Plex Sans JP Light"/>
                <a:ea typeface="IBM Plex Sans JP Light"/>
              </a:rPr>
              <a:t>AI </a:t>
            </a:r>
            <a:r>
              <a:rPr lang="ja-JP" altLang="en-US" sz="2000" kern="0" dirty="0">
                <a:latin typeface="IBM Plex Sans JP Light"/>
                <a:ea typeface="IBM Plex Sans JP Light"/>
              </a:rPr>
              <a:t>エージェント</a:t>
            </a:r>
            <a:endParaRPr lang="ja-JP" altLang="en-US" sz="700" dirty="0"/>
          </a:p>
        </p:txBody>
      </p:sp>
      <p:sp>
        <p:nvSpPr>
          <p:cNvPr id="11" name="テキスト ボックス 10">
            <a:extLst>
              <a:ext uri="{FF2B5EF4-FFF2-40B4-BE49-F238E27FC236}">
                <a16:creationId xmlns:a16="http://schemas.microsoft.com/office/drawing/2014/main" id="{C0838A75-CF7C-DF76-2460-3DC05A950D75}"/>
              </a:ext>
            </a:extLst>
          </p:cNvPr>
          <p:cNvSpPr txBox="1"/>
          <p:nvPr/>
        </p:nvSpPr>
        <p:spPr>
          <a:xfrm>
            <a:off x="8365290" y="1036406"/>
            <a:ext cx="3290305" cy="707886"/>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US" altLang="ja-JP" sz="2000" kern="0" dirty="0">
                <a:latin typeface="IBM Plex Sans JP Light"/>
                <a:ea typeface="IBM Plex Sans JP Light"/>
              </a:rPr>
              <a:t>AI </a:t>
            </a:r>
            <a:r>
              <a:rPr lang="ja-JP" altLang="en-US" sz="2000" kern="0" dirty="0">
                <a:latin typeface="IBM Plex Sans JP Light"/>
                <a:ea typeface="IBM Plex Sans JP Light"/>
              </a:rPr>
              <a:t>エージェント</a:t>
            </a:r>
            <a:endParaRPr lang="en-US" altLang="ja-JP" sz="2000" kern="0" dirty="0">
              <a:latin typeface="IBM Plex Sans JP Light"/>
              <a:ea typeface="IBM Plex Sans JP Light"/>
            </a:endParaRPr>
          </a:p>
          <a:p>
            <a:r>
              <a:rPr lang="ja-JP" altLang="en-US" sz="2000" kern="0" dirty="0">
                <a:latin typeface="IBM Plex Sans JP Light"/>
                <a:ea typeface="IBM Plex Sans JP Light"/>
              </a:rPr>
              <a:t>オーケストレーター</a:t>
            </a:r>
            <a:endParaRPr lang="ja-JP" altLang="en-US" sz="700" dirty="0"/>
          </a:p>
        </p:txBody>
      </p:sp>
      <p:sp>
        <p:nvSpPr>
          <p:cNvPr id="25" name="テキスト ボックス 24">
            <a:extLst>
              <a:ext uri="{FF2B5EF4-FFF2-40B4-BE49-F238E27FC236}">
                <a16:creationId xmlns:a16="http://schemas.microsoft.com/office/drawing/2014/main" id="{05222F36-10F5-C1BE-16B4-F0AE18387FB0}"/>
              </a:ext>
            </a:extLst>
          </p:cNvPr>
          <p:cNvSpPr txBox="1"/>
          <p:nvPr/>
        </p:nvSpPr>
        <p:spPr>
          <a:xfrm>
            <a:off x="448960" y="5232820"/>
            <a:ext cx="3446910" cy="747897"/>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pPr marL="285750" indent="-285750" defTabSz="914217" fontAlgn="base">
              <a:lnSpc>
                <a:spcPct val="120000"/>
              </a:lnSpc>
              <a:spcBef>
                <a:spcPct val="0"/>
              </a:spcBef>
              <a:spcAft>
                <a:spcPct val="0"/>
              </a:spcAft>
              <a:buFont typeface="Wingdings" panose="05000000000000000000" pitchFamily="2" charset="2"/>
              <a:buChar char="ü"/>
              <a:defRPr/>
            </a:pPr>
            <a:r>
              <a:rPr lang="ja-JP" altLang="en-US" sz="1200" dirty="0">
                <a:solidFill>
                  <a:srgbClr val="000000"/>
                </a:solidFill>
                <a:latin typeface="+mj-ea"/>
                <a:ea typeface="+mj-ea"/>
              </a:rPr>
              <a:t>プロンプトの要求に応じて</a:t>
            </a:r>
            <a:br>
              <a:rPr lang="en-US" altLang="ja-JP" sz="1200" dirty="0">
                <a:solidFill>
                  <a:srgbClr val="000000"/>
                </a:solidFill>
                <a:latin typeface="+mj-ea"/>
                <a:ea typeface="+mj-ea"/>
              </a:rPr>
            </a:br>
            <a:r>
              <a:rPr lang="ja-JP" altLang="en-US" sz="1200" dirty="0">
                <a:solidFill>
                  <a:srgbClr val="000000"/>
                </a:solidFill>
                <a:latin typeface="+mj-ea"/>
                <a:ea typeface="+mj-ea"/>
              </a:rPr>
              <a:t>「単一のタスク」を実行</a:t>
            </a:r>
            <a:endParaRPr lang="en-US" altLang="ja-JP" sz="1200" dirty="0">
              <a:solidFill>
                <a:srgbClr val="000000"/>
              </a:solidFill>
              <a:latin typeface="+mj-ea"/>
              <a:ea typeface="+mj-ea"/>
            </a:endParaRPr>
          </a:p>
          <a:p>
            <a:pPr marL="285750" indent="-285750" defTabSz="914217" fontAlgn="base">
              <a:lnSpc>
                <a:spcPct val="120000"/>
              </a:lnSpc>
              <a:spcBef>
                <a:spcPct val="0"/>
              </a:spcBef>
              <a:spcAft>
                <a:spcPct val="0"/>
              </a:spcAft>
              <a:buFont typeface="Wingdings" panose="05000000000000000000" pitchFamily="2" charset="2"/>
              <a:buChar char="ü"/>
              <a:defRPr/>
            </a:pPr>
            <a:r>
              <a:rPr lang="ja-JP" altLang="en-US" sz="1200" dirty="0">
                <a:solidFill>
                  <a:srgbClr val="000000"/>
                </a:solidFill>
                <a:latin typeface="+mj-ea"/>
                <a:ea typeface="+mj-ea"/>
              </a:rPr>
              <a:t>プロンプト・エンジニアリングで実現</a:t>
            </a:r>
            <a:endParaRPr lang="en-US" altLang="ja-JP" sz="1200" dirty="0">
              <a:solidFill>
                <a:srgbClr val="000000"/>
              </a:solidFill>
              <a:latin typeface="+mj-ea"/>
              <a:ea typeface="+mj-ea"/>
            </a:endParaRPr>
          </a:p>
        </p:txBody>
      </p:sp>
      <p:sp>
        <p:nvSpPr>
          <p:cNvPr id="56" name="テキスト ボックス 55">
            <a:extLst>
              <a:ext uri="{FF2B5EF4-FFF2-40B4-BE49-F238E27FC236}">
                <a16:creationId xmlns:a16="http://schemas.microsoft.com/office/drawing/2014/main" id="{49D9BEFA-7482-76BD-5BFB-6FFDBF3914C2}"/>
              </a:ext>
            </a:extLst>
          </p:cNvPr>
          <p:cNvSpPr txBox="1"/>
          <p:nvPr/>
        </p:nvSpPr>
        <p:spPr>
          <a:xfrm>
            <a:off x="4293983" y="5260132"/>
            <a:ext cx="3587273" cy="747897"/>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pPr marL="285750" indent="-285750" defTabSz="914217" fontAlgn="base">
              <a:lnSpc>
                <a:spcPct val="120000"/>
              </a:lnSpc>
              <a:spcBef>
                <a:spcPct val="0"/>
              </a:spcBef>
              <a:spcAft>
                <a:spcPct val="0"/>
              </a:spcAft>
              <a:buFont typeface="Wingdings" panose="05000000000000000000" pitchFamily="2" charset="2"/>
              <a:buChar char="ü"/>
              <a:defRPr/>
            </a:pPr>
            <a:r>
              <a:rPr lang="ja-JP" altLang="en-US" sz="1200" dirty="0">
                <a:solidFill>
                  <a:srgbClr val="000000"/>
                </a:solidFill>
                <a:latin typeface="+mj-ea"/>
                <a:ea typeface="+mj-ea"/>
              </a:rPr>
              <a:t>プロンプトの要求を分析し「複数のステップを必要とするタスク」を能動的に実行</a:t>
            </a:r>
            <a:endParaRPr lang="en-US" altLang="ja-JP" sz="1200" dirty="0">
              <a:solidFill>
                <a:srgbClr val="000000"/>
              </a:solidFill>
              <a:latin typeface="+mj-ea"/>
              <a:ea typeface="+mj-ea"/>
            </a:endParaRPr>
          </a:p>
          <a:p>
            <a:pPr marL="285750" indent="-285750" defTabSz="914217" fontAlgn="base">
              <a:lnSpc>
                <a:spcPct val="120000"/>
              </a:lnSpc>
              <a:spcBef>
                <a:spcPct val="0"/>
              </a:spcBef>
              <a:spcAft>
                <a:spcPct val="0"/>
              </a:spcAft>
              <a:buFont typeface="Wingdings" panose="05000000000000000000" pitchFamily="2" charset="2"/>
              <a:buChar char="ü"/>
              <a:defRPr/>
            </a:pPr>
            <a:r>
              <a:rPr lang="ja-JP" altLang="en-US" sz="1200" dirty="0">
                <a:solidFill>
                  <a:srgbClr val="000000"/>
                </a:solidFill>
                <a:latin typeface="+mj-ea"/>
                <a:ea typeface="+mj-ea"/>
              </a:rPr>
              <a:t>必要に応じて自己修正</a:t>
            </a:r>
            <a:endParaRPr lang="en-US" altLang="ja-JP" sz="1200" dirty="0">
              <a:solidFill>
                <a:srgbClr val="000000"/>
              </a:solidFill>
              <a:latin typeface="+mj-ea"/>
              <a:ea typeface="+mj-ea"/>
            </a:endParaRPr>
          </a:p>
        </p:txBody>
      </p:sp>
      <p:sp>
        <p:nvSpPr>
          <p:cNvPr id="13" name="Flowchart: Document 39">
            <a:extLst>
              <a:ext uri="{FF2B5EF4-FFF2-40B4-BE49-F238E27FC236}">
                <a16:creationId xmlns:a16="http://schemas.microsoft.com/office/drawing/2014/main" id="{C2501343-8D17-8272-CB08-75FDAA14FF75}"/>
              </a:ext>
            </a:extLst>
          </p:cNvPr>
          <p:cNvSpPr/>
          <p:nvPr/>
        </p:nvSpPr>
        <p:spPr bwMode="auto">
          <a:xfrm>
            <a:off x="692975" y="1977897"/>
            <a:ext cx="877307" cy="575250"/>
          </a:xfrm>
          <a:prstGeom prst="flowChartDocument">
            <a:avLst/>
          </a:prstGeom>
          <a:solidFill>
            <a:schemeClr val="bg1"/>
          </a:solidFill>
          <a:ln w="6350">
            <a:solidFill>
              <a:schemeClr val="tx1">
                <a:lumMod val="75000"/>
                <a:lumOff val="25000"/>
              </a:schemeClr>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45714" rIns="91428" bIns="45714" numCol="1" rtlCol="0" anchor="t" anchorCtr="0" compatLnSpc="1">
            <a:prstTxWarp prst="textNoShape">
              <a:avLst/>
            </a:prstTxWarp>
          </a:bodyPr>
          <a:lstStyle/>
          <a:p>
            <a:pPr algn="ctr" defTabSz="914217" fontAlgn="base">
              <a:lnSpc>
                <a:spcPct val="120000"/>
              </a:lnSpc>
              <a:spcBef>
                <a:spcPct val="0"/>
              </a:spcBef>
              <a:spcAft>
                <a:spcPct val="0"/>
              </a:spcAft>
            </a:pPr>
            <a:r>
              <a:rPr lang="ja-JP" altLang="en-US" sz="1000" dirty="0">
                <a:solidFill>
                  <a:schemeClr val="tx1"/>
                </a:solidFill>
                <a:latin typeface="IBM Plex Sans JP" panose="020B0503050203000203" pitchFamily="50" charset="-128"/>
                <a:ea typeface="IBM Plex Sans JP" panose="020B0503050203000203" pitchFamily="50" charset="-128"/>
              </a:rPr>
              <a:t>プロンプト</a:t>
            </a:r>
          </a:p>
        </p:txBody>
      </p:sp>
      <p:sp>
        <p:nvSpPr>
          <p:cNvPr id="14" name="Rectangle: Rounded Corners 12">
            <a:extLst>
              <a:ext uri="{FF2B5EF4-FFF2-40B4-BE49-F238E27FC236}">
                <a16:creationId xmlns:a16="http://schemas.microsoft.com/office/drawing/2014/main" id="{A9E05BA6-423A-C906-E348-3FC2C22775F4}"/>
              </a:ext>
            </a:extLst>
          </p:cNvPr>
          <p:cNvSpPr/>
          <p:nvPr/>
        </p:nvSpPr>
        <p:spPr bwMode="auto">
          <a:xfrm>
            <a:off x="616129" y="2936925"/>
            <a:ext cx="1030998" cy="832310"/>
          </a:xfrm>
          <a:prstGeom prst="roundRect">
            <a:avLst/>
          </a:prstGeom>
          <a:solidFill>
            <a:schemeClr val="bg2">
              <a:lumMod val="7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45714" rIns="91428" bIns="45714" numCol="1" rtlCol="0" anchor="ctr" anchorCtr="0" compatLnSpc="1">
            <a:prstTxWarp prst="textNoShape">
              <a:avLst/>
            </a:prstTxWarp>
          </a:bodyPr>
          <a:lstStyle/>
          <a:p>
            <a:pPr algn="ctr" defTabSz="914217" fontAlgn="base">
              <a:lnSpc>
                <a:spcPct val="120000"/>
              </a:lnSpc>
              <a:spcBef>
                <a:spcPct val="0"/>
              </a:spcBef>
              <a:spcAft>
                <a:spcPct val="0"/>
              </a:spcAft>
            </a:pPr>
            <a:r>
              <a:rPr lang="en-US" altLang="ja-JP" sz="1100">
                <a:solidFill>
                  <a:schemeClr val="bg1"/>
                </a:solidFill>
                <a:latin typeface="IBM Plex Sans JP" panose="020B0503050203000203" pitchFamily="50" charset="-128"/>
                <a:ea typeface="IBM Plex Sans JP" panose="020B0503050203000203" pitchFamily="50" charset="-128"/>
              </a:rPr>
              <a:t>Assistant</a:t>
            </a:r>
          </a:p>
          <a:p>
            <a:pPr algn="ctr" defTabSz="914217" fontAlgn="base">
              <a:lnSpc>
                <a:spcPct val="120000"/>
              </a:lnSpc>
              <a:spcBef>
                <a:spcPct val="0"/>
              </a:spcBef>
              <a:spcAft>
                <a:spcPct val="0"/>
              </a:spcAft>
            </a:pPr>
            <a:r>
              <a:rPr lang="en-US" altLang="ja-JP" sz="1100">
                <a:solidFill>
                  <a:schemeClr val="bg1"/>
                </a:solidFill>
                <a:latin typeface="IBM Plex Sans JP" panose="020B0503050203000203" pitchFamily="50" charset="-128"/>
                <a:ea typeface="IBM Plex Sans JP" panose="020B0503050203000203" pitchFamily="50" charset="-128"/>
              </a:rPr>
              <a:t>AI</a:t>
            </a:r>
            <a:endParaRPr lang="ja-JP" altLang="en-US" sz="1100" dirty="0" err="1">
              <a:solidFill>
                <a:schemeClr val="bg1"/>
              </a:solidFill>
              <a:latin typeface="IBM Plex Sans JP" panose="020B0503050203000203" pitchFamily="50" charset="-128"/>
              <a:ea typeface="IBM Plex Sans JP" panose="020B0503050203000203" pitchFamily="50" charset="-128"/>
            </a:endParaRPr>
          </a:p>
        </p:txBody>
      </p:sp>
      <p:sp>
        <p:nvSpPr>
          <p:cNvPr id="15" name="Flowchart: Document 39">
            <a:extLst>
              <a:ext uri="{FF2B5EF4-FFF2-40B4-BE49-F238E27FC236}">
                <a16:creationId xmlns:a16="http://schemas.microsoft.com/office/drawing/2014/main" id="{C6470D44-7F4B-990E-2EE0-4FA7403816FD}"/>
              </a:ext>
            </a:extLst>
          </p:cNvPr>
          <p:cNvSpPr/>
          <p:nvPr/>
        </p:nvSpPr>
        <p:spPr bwMode="auto">
          <a:xfrm>
            <a:off x="692975" y="4153013"/>
            <a:ext cx="877307" cy="575250"/>
          </a:xfrm>
          <a:prstGeom prst="flowChartDocument">
            <a:avLst/>
          </a:prstGeom>
          <a:solidFill>
            <a:schemeClr val="bg1"/>
          </a:solidFill>
          <a:ln w="6350">
            <a:solidFill>
              <a:schemeClr val="tx1">
                <a:lumMod val="75000"/>
                <a:lumOff val="25000"/>
              </a:schemeClr>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45714" rIns="91428" bIns="45714" numCol="1" rtlCol="0" anchor="t" anchorCtr="0" compatLnSpc="1">
            <a:prstTxWarp prst="textNoShape">
              <a:avLst/>
            </a:prstTxWarp>
          </a:bodyPr>
          <a:lstStyle/>
          <a:p>
            <a:pPr algn="ctr" defTabSz="914217" fontAlgn="base">
              <a:lnSpc>
                <a:spcPct val="120000"/>
              </a:lnSpc>
              <a:spcBef>
                <a:spcPct val="0"/>
              </a:spcBef>
              <a:spcAft>
                <a:spcPct val="0"/>
              </a:spcAft>
            </a:pPr>
            <a:r>
              <a:rPr lang="ja-JP" altLang="en-US" sz="1000" dirty="0">
                <a:solidFill>
                  <a:schemeClr val="tx1"/>
                </a:solidFill>
                <a:latin typeface="IBM Plex Sans JP" panose="020B0503050203000203" pitchFamily="50" charset="-128"/>
                <a:ea typeface="IBM Plex Sans JP" panose="020B0503050203000203" pitchFamily="50" charset="-128"/>
              </a:rPr>
              <a:t>生成結果</a:t>
            </a:r>
          </a:p>
        </p:txBody>
      </p:sp>
      <p:cxnSp>
        <p:nvCxnSpPr>
          <p:cNvPr id="17" name="直線矢印コネクタ 16">
            <a:extLst>
              <a:ext uri="{FF2B5EF4-FFF2-40B4-BE49-F238E27FC236}">
                <a16:creationId xmlns:a16="http://schemas.microsoft.com/office/drawing/2014/main" id="{AA21620B-EEEE-DA89-868C-41666E05DCA7}"/>
              </a:ext>
            </a:extLst>
          </p:cNvPr>
          <p:cNvCxnSpPr>
            <a:cxnSpLocks/>
          </p:cNvCxnSpPr>
          <p:nvPr/>
        </p:nvCxnSpPr>
        <p:spPr bwMode="auto">
          <a:xfrm>
            <a:off x="1131628" y="2515117"/>
            <a:ext cx="0" cy="421809"/>
          </a:xfrm>
          <a:prstGeom prst="straightConnector1">
            <a:avLst/>
          </a:prstGeom>
          <a:ln w="28575">
            <a:solidFill>
              <a:schemeClr val="tx1">
                <a:lumMod val="50000"/>
                <a:lumOff val="50000"/>
              </a:schemeClr>
            </a:solidFill>
            <a:headEnd type="none" w="med" len="med"/>
            <a:tailEnd type="triangle"/>
          </a:ln>
          <a:effectLst/>
        </p:spPr>
        <p:style>
          <a:lnRef idx="1">
            <a:schemeClr val="dk1"/>
          </a:lnRef>
          <a:fillRef idx="0">
            <a:schemeClr val="dk1"/>
          </a:fillRef>
          <a:effectRef idx="0">
            <a:schemeClr val="dk1"/>
          </a:effectRef>
          <a:fontRef idx="minor">
            <a:schemeClr val="tx1"/>
          </a:fontRef>
        </p:style>
      </p:cxnSp>
      <p:cxnSp>
        <p:nvCxnSpPr>
          <p:cNvPr id="18" name="直線矢印コネクタ 17">
            <a:extLst>
              <a:ext uri="{FF2B5EF4-FFF2-40B4-BE49-F238E27FC236}">
                <a16:creationId xmlns:a16="http://schemas.microsoft.com/office/drawing/2014/main" id="{C8786B42-87F3-7266-1F15-6ED18863EF03}"/>
              </a:ext>
            </a:extLst>
          </p:cNvPr>
          <p:cNvCxnSpPr>
            <a:cxnSpLocks/>
          </p:cNvCxnSpPr>
          <p:nvPr/>
        </p:nvCxnSpPr>
        <p:spPr bwMode="auto">
          <a:xfrm>
            <a:off x="1131628" y="3769235"/>
            <a:ext cx="0" cy="383778"/>
          </a:xfrm>
          <a:prstGeom prst="straightConnector1">
            <a:avLst/>
          </a:prstGeom>
          <a:ln w="28575">
            <a:solidFill>
              <a:schemeClr val="tx1">
                <a:lumMod val="50000"/>
                <a:lumOff val="50000"/>
              </a:schemeClr>
            </a:solidFill>
            <a:headEnd type="none" w="med" len="med"/>
            <a:tailEnd type="triangle"/>
          </a:ln>
          <a:effectLst/>
        </p:spPr>
        <p:style>
          <a:lnRef idx="1">
            <a:schemeClr val="dk1"/>
          </a:lnRef>
          <a:fillRef idx="0">
            <a:schemeClr val="dk1"/>
          </a:fillRef>
          <a:effectRef idx="0">
            <a:schemeClr val="dk1"/>
          </a:effectRef>
          <a:fontRef idx="minor">
            <a:schemeClr val="tx1"/>
          </a:fontRef>
        </p:style>
      </p:cxnSp>
      <p:sp>
        <p:nvSpPr>
          <p:cNvPr id="26" name="Flowchart: Document 39">
            <a:extLst>
              <a:ext uri="{FF2B5EF4-FFF2-40B4-BE49-F238E27FC236}">
                <a16:creationId xmlns:a16="http://schemas.microsoft.com/office/drawing/2014/main" id="{4464ECE9-C096-B7DB-7258-040C75474E56}"/>
              </a:ext>
            </a:extLst>
          </p:cNvPr>
          <p:cNvSpPr/>
          <p:nvPr/>
        </p:nvSpPr>
        <p:spPr bwMode="auto">
          <a:xfrm>
            <a:off x="4515485" y="1977897"/>
            <a:ext cx="877307" cy="575250"/>
          </a:xfrm>
          <a:prstGeom prst="flowChartDocument">
            <a:avLst/>
          </a:prstGeom>
          <a:solidFill>
            <a:schemeClr val="bg1"/>
          </a:solidFill>
          <a:ln w="6350">
            <a:solidFill>
              <a:schemeClr val="tx1">
                <a:lumMod val="75000"/>
                <a:lumOff val="25000"/>
              </a:schemeClr>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45714" rIns="91428" bIns="45714" numCol="1" rtlCol="0" anchor="t" anchorCtr="0" compatLnSpc="1">
            <a:prstTxWarp prst="textNoShape">
              <a:avLst/>
            </a:prstTxWarp>
          </a:bodyPr>
          <a:lstStyle/>
          <a:p>
            <a:pPr algn="ctr" defTabSz="914217" fontAlgn="base">
              <a:lnSpc>
                <a:spcPct val="120000"/>
              </a:lnSpc>
              <a:spcBef>
                <a:spcPct val="0"/>
              </a:spcBef>
              <a:spcAft>
                <a:spcPct val="0"/>
              </a:spcAft>
            </a:pPr>
            <a:r>
              <a:rPr lang="ja-JP" altLang="en-US" sz="1000" dirty="0">
                <a:solidFill>
                  <a:schemeClr val="tx1"/>
                </a:solidFill>
                <a:latin typeface="IBM Plex Sans JP" panose="020B0503050203000203" pitchFamily="50" charset="-128"/>
                <a:ea typeface="IBM Plex Sans JP" panose="020B0503050203000203" pitchFamily="50" charset="-128"/>
              </a:rPr>
              <a:t>プロンプト</a:t>
            </a:r>
          </a:p>
        </p:txBody>
      </p:sp>
      <p:sp>
        <p:nvSpPr>
          <p:cNvPr id="27" name="Rectangle: Rounded Corners 12">
            <a:extLst>
              <a:ext uri="{FF2B5EF4-FFF2-40B4-BE49-F238E27FC236}">
                <a16:creationId xmlns:a16="http://schemas.microsoft.com/office/drawing/2014/main" id="{3E5CF2FC-D684-37D3-A3D8-52DE309B4CC1}"/>
              </a:ext>
            </a:extLst>
          </p:cNvPr>
          <p:cNvSpPr/>
          <p:nvPr/>
        </p:nvSpPr>
        <p:spPr bwMode="auto">
          <a:xfrm>
            <a:off x="4438639" y="2936925"/>
            <a:ext cx="1030998" cy="832310"/>
          </a:xfrm>
          <a:prstGeom prst="roundRect">
            <a:avLst/>
          </a:prstGeom>
          <a:solidFill>
            <a:schemeClr val="accent1"/>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45714" rIns="91428" bIns="45714" numCol="1" rtlCol="0" anchor="ctr" anchorCtr="0" compatLnSpc="1">
            <a:prstTxWarp prst="textNoShape">
              <a:avLst/>
            </a:prstTxWarp>
          </a:bodyPr>
          <a:lstStyle/>
          <a:p>
            <a:pPr algn="ctr" defTabSz="914217" fontAlgn="base">
              <a:lnSpc>
                <a:spcPct val="120000"/>
              </a:lnSpc>
              <a:spcBef>
                <a:spcPct val="0"/>
              </a:spcBef>
              <a:spcAft>
                <a:spcPct val="0"/>
              </a:spcAft>
            </a:pPr>
            <a:r>
              <a:rPr lang="en-US" altLang="ja-JP" sz="1100">
                <a:solidFill>
                  <a:schemeClr val="bg1"/>
                </a:solidFill>
                <a:latin typeface="IBM Plex Sans JP" panose="020B0503050203000203" pitchFamily="50" charset="-128"/>
                <a:ea typeface="IBM Plex Sans JP" panose="020B0503050203000203" pitchFamily="50" charset="-128"/>
              </a:rPr>
              <a:t>Agentic</a:t>
            </a:r>
          </a:p>
          <a:p>
            <a:pPr algn="ctr" defTabSz="914217" fontAlgn="base">
              <a:lnSpc>
                <a:spcPct val="120000"/>
              </a:lnSpc>
              <a:spcBef>
                <a:spcPct val="0"/>
              </a:spcBef>
              <a:spcAft>
                <a:spcPct val="0"/>
              </a:spcAft>
            </a:pPr>
            <a:r>
              <a:rPr lang="en-US" altLang="ja-JP" sz="1100">
                <a:solidFill>
                  <a:schemeClr val="bg1"/>
                </a:solidFill>
                <a:latin typeface="IBM Plex Sans JP" panose="020B0503050203000203" pitchFamily="50" charset="-128"/>
                <a:ea typeface="IBM Plex Sans JP" panose="020B0503050203000203" pitchFamily="50" charset="-128"/>
              </a:rPr>
              <a:t>AI</a:t>
            </a:r>
            <a:endParaRPr lang="ja-JP" altLang="en-US" sz="1100" dirty="0" err="1">
              <a:solidFill>
                <a:schemeClr val="bg1"/>
              </a:solidFill>
              <a:latin typeface="IBM Plex Sans JP" panose="020B0503050203000203" pitchFamily="50" charset="-128"/>
              <a:ea typeface="IBM Plex Sans JP" panose="020B0503050203000203" pitchFamily="50" charset="-128"/>
            </a:endParaRPr>
          </a:p>
        </p:txBody>
      </p:sp>
      <p:sp>
        <p:nvSpPr>
          <p:cNvPr id="28" name="Flowchart: Document 39">
            <a:extLst>
              <a:ext uri="{FF2B5EF4-FFF2-40B4-BE49-F238E27FC236}">
                <a16:creationId xmlns:a16="http://schemas.microsoft.com/office/drawing/2014/main" id="{0AA7E5F4-34B7-D0B7-B4BC-BBF96992F7EF}"/>
              </a:ext>
            </a:extLst>
          </p:cNvPr>
          <p:cNvSpPr/>
          <p:nvPr/>
        </p:nvSpPr>
        <p:spPr bwMode="auto">
          <a:xfrm>
            <a:off x="4515485" y="4153013"/>
            <a:ext cx="877307" cy="575250"/>
          </a:xfrm>
          <a:prstGeom prst="flowChartDocument">
            <a:avLst/>
          </a:prstGeom>
          <a:solidFill>
            <a:schemeClr val="bg1"/>
          </a:solidFill>
          <a:ln w="6350">
            <a:solidFill>
              <a:schemeClr val="tx1">
                <a:lumMod val="75000"/>
                <a:lumOff val="25000"/>
              </a:schemeClr>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45714" rIns="91428" bIns="45714" numCol="1" rtlCol="0" anchor="t" anchorCtr="0" compatLnSpc="1">
            <a:prstTxWarp prst="textNoShape">
              <a:avLst/>
            </a:prstTxWarp>
          </a:bodyPr>
          <a:lstStyle/>
          <a:p>
            <a:pPr algn="ctr" defTabSz="914217" fontAlgn="base">
              <a:lnSpc>
                <a:spcPct val="120000"/>
              </a:lnSpc>
              <a:spcBef>
                <a:spcPct val="0"/>
              </a:spcBef>
              <a:spcAft>
                <a:spcPct val="0"/>
              </a:spcAft>
            </a:pPr>
            <a:r>
              <a:rPr lang="ja-JP" altLang="en-US" sz="1000" dirty="0">
                <a:solidFill>
                  <a:schemeClr val="tx1"/>
                </a:solidFill>
                <a:latin typeface="IBM Plex Sans JP" panose="020B0503050203000203" pitchFamily="50" charset="-128"/>
                <a:ea typeface="IBM Plex Sans JP" panose="020B0503050203000203" pitchFamily="50" charset="-128"/>
              </a:rPr>
              <a:t>生成結果</a:t>
            </a:r>
          </a:p>
        </p:txBody>
      </p:sp>
      <p:cxnSp>
        <p:nvCxnSpPr>
          <p:cNvPr id="29" name="直線矢印コネクタ 28">
            <a:extLst>
              <a:ext uri="{FF2B5EF4-FFF2-40B4-BE49-F238E27FC236}">
                <a16:creationId xmlns:a16="http://schemas.microsoft.com/office/drawing/2014/main" id="{38C69C52-2ADD-557F-A4B7-7559C0804F32}"/>
              </a:ext>
            </a:extLst>
          </p:cNvPr>
          <p:cNvCxnSpPr>
            <a:cxnSpLocks/>
          </p:cNvCxnSpPr>
          <p:nvPr/>
        </p:nvCxnSpPr>
        <p:spPr bwMode="auto">
          <a:xfrm>
            <a:off x="4954138" y="2515117"/>
            <a:ext cx="0" cy="421809"/>
          </a:xfrm>
          <a:prstGeom prst="straightConnector1">
            <a:avLst/>
          </a:prstGeom>
          <a:ln w="28575">
            <a:solidFill>
              <a:schemeClr val="tx1">
                <a:lumMod val="50000"/>
                <a:lumOff val="50000"/>
              </a:schemeClr>
            </a:solidFill>
            <a:headEnd type="none" w="med" len="med"/>
            <a:tailEnd type="triangle"/>
          </a:ln>
          <a:effectLst/>
        </p:spPr>
        <p:style>
          <a:lnRef idx="1">
            <a:schemeClr val="dk1"/>
          </a:lnRef>
          <a:fillRef idx="0">
            <a:schemeClr val="dk1"/>
          </a:fillRef>
          <a:effectRef idx="0">
            <a:schemeClr val="dk1"/>
          </a:effectRef>
          <a:fontRef idx="minor">
            <a:schemeClr val="tx1"/>
          </a:fontRef>
        </p:style>
      </p:cxnSp>
      <p:cxnSp>
        <p:nvCxnSpPr>
          <p:cNvPr id="30" name="直線矢印コネクタ 29">
            <a:extLst>
              <a:ext uri="{FF2B5EF4-FFF2-40B4-BE49-F238E27FC236}">
                <a16:creationId xmlns:a16="http://schemas.microsoft.com/office/drawing/2014/main" id="{D7999DC2-B10F-CD7D-289A-69A3D55BB4AB}"/>
              </a:ext>
            </a:extLst>
          </p:cNvPr>
          <p:cNvCxnSpPr>
            <a:cxnSpLocks/>
          </p:cNvCxnSpPr>
          <p:nvPr/>
        </p:nvCxnSpPr>
        <p:spPr bwMode="auto">
          <a:xfrm>
            <a:off x="4954138" y="3769235"/>
            <a:ext cx="0" cy="383778"/>
          </a:xfrm>
          <a:prstGeom prst="straightConnector1">
            <a:avLst/>
          </a:prstGeom>
          <a:ln w="28575">
            <a:solidFill>
              <a:schemeClr val="tx1">
                <a:lumMod val="50000"/>
                <a:lumOff val="50000"/>
              </a:schemeClr>
            </a:solidFill>
            <a:headEnd type="none" w="med" len="med"/>
            <a:tailEnd type="triangle"/>
          </a:ln>
          <a:effectLst/>
        </p:spPr>
        <p:style>
          <a:lnRef idx="1">
            <a:schemeClr val="dk1"/>
          </a:lnRef>
          <a:fillRef idx="0">
            <a:schemeClr val="dk1"/>
          </a:fillRef>
          <a:effectRef idx="0">
            <a:schemeClr val="dk1"/>
          </a:effectRef>
          <a:fontRef idx="minor">
            <a:schemeClr val="tx1"/>
          </a:fontRef>
        </p:style>
      </p:cxnSp>
      <p:sp>
        <p:nvSpPr>
          <p:cNvPr id="31" name="Rectangle: Rounded Corners 12">
            <a:extLst>
              <a:ext uri="{FF2B5EF4-FFF2-40B4-BE49-F238E27FC236}">
                <a16:creationId xmlns:a16="http://schemas.microsoft.com/office/drawing/2014/main" id="{28EFE520-BF7F-B97F-7EDD-3F7814109D72}"/>
              </a:ext>
            </a:extLst>
          </p:cNvPr>
          <p:cNvSpPr/>
          <p:nvPr/>
        </p:nvSpPr>
        <p:spPr bwMode="auto">
          <a:xfrm>
            <a:off x="5863606" y="2400316"/>
            <a:ext cx="1393460" cy="256149"/>
          </a:xfrm>
          <a:prstGeom prst="roundRect">
            <a:avLst>
              <a:gd name="adj" fmla="val 50000"/>
            </a:avLst>
          </a:prstGeom>
          <a:solidFill>
            <a:schemeClr val="tx1">
              <a:lumMod val="50000"/>
              <a:lumOff val="50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45714" rIns="91428" bIns="45714" numCol="1" rtlCol="0" anchor="ctr" anchorCtr="0" compatLnSpc="1">
            <a:prstTxWarp prst="textNoShape">
              <a:avLst/>
            </a:prstTxWarp>
          </a:bodyPr>
          <a:lstStyle/>
          <a:p>
            <a:pPr algn="ctr" defTabSz="914217" fontAlgn="base">
              <a:lnSpc>
                <a:spcPct val="120000"/>
              </a:lnSpc>
              <a:spcBef>
                <a:spcPct val="0"/>
              </a:spcBef>
              <a:spcAft>
                <a:spcPct val="0"/>
              </a:spcAft>
            </a:pPr>
            <a:r>
              <a:rPr lang="ja-JP" altLang="en-US" sz="1100" dirty="0">
                <a:solidFill>
                  <a:schemeClr val="bg1"/>
                </a:solidFill>
                <a:latin typeface="IBM Plex Sans JP" panose="020B0503050203000203" pitchFamily="50" charset="-128"/>
                <a:ea typeface="IBM Plex Sans JP" panose="020B0503050203000203" pitchFamily="50" charset="-128"/>
              </a:rPr>
              <a:t>専門知識</a:t>
            </a:r>
          </a:p>
        </p:txBody>
      </p:sp>
      <p:sp>
        <p:nvSpPr>
          <p:cNvPr id="33" name="Rectangle: Rounded Corners 12">
            <a:extLst>
              <a:ext uri="{FF2B5EF4-FFF2-40B4-BE49-F238E27FC236}">
                <a16:creationId xmlns:a16="http://schemas.microsoft.com/office/drawing/2014/main" id="{365AA2E5-2C3F-0173-AE0F-CB0298AFF400}"/>
              </a:ext>
            </a:extLst>
          </p:cNvPr>
          <p:cNvSpPr/>
          <p:nvPr/>
        </p:nvSpPr>
        <p:spPr bwMode="auto">
          <a:xfrm>
            <a:off x="5863606" y="2880641"/>
            <a:ext cx="1393460" cy="256149"/>
          </a:xfrm>
          <a:prstGeom prst="roundRect">
            <a:avLst>
              <a:gd name="adj" fmla="val 50000"/>
            </a:avLst>
          </a:prstGeom>
          <a:solidFill>
            <a:schemeClr val="tx1">
              <a:lumMod val="50000"/>
              <a:lumOff val="50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45714" rIns="91428" bIns="45714" numCol="1" rtlCol="0" anchor="ctr" anchorCtr="0" compatLnSpc="1">
            <a:prstTxWarp prst="textNoShape">
              <a:avLst/>
            </a:prstTxWarp>
          </a:bodyPr>
          <a:lstStyle/>
          <a:p>
            <a:pPr algn="ctr" defTabSz="914217" fontAlgn="base">
              <a:lnSpc>
                <a:spcPct val="120000"/>
              </a:lnSpc>
              <a:spcBef>
                <a:spcPct val="0"/>
              </a:spcBef>
              <a:spcAft>
                <a:spcPct val="0"/>
              </a:spcAft>
            </a:pPr>
            <a:r>
              <a:rPr lang="en-US" altLang="ja-JP" sz="1100" dirty="0">
                <a:solidFill>
                  <a:schemeClr val="bg1"/>
                </a:solidFill>
                <a:latin typeface="IBM Plex Sans JP" panose="020B0503050203000203" pitchFamily="50" charset="-128"/>
                <a:ea typeface="IBM Plex Sans JP" panose="020B0503050203000203" pitchFamily="50" charset="-128"/>
              </a:rPr>
              <a:t>API</a:t>
            </a:r>
            <a:r>
              <a:rPr lang="ja-JP" altLang="en-US" sz="1100" dirty="0">
                <a:solidFill>
                  <a:schemeClr val="bg1"/>
                </a:solidFill>
                <a:latin typeface="IBM Plex Sans JP" panose="020B0503050203000203" pitchFamily="50" charset="-128"/>
                <a:ea typeface="IBM Plex Sans JP" panose="020B0503050203000203" pitchFamily="50" charset="-128"/>
              </a:rPr>
              <a:t>①</a:t>
            </a:r>
          </a:p>
        </p:txBody>
      </p:sp>
      <p:sp>
        <p:nvSpPr>
          <p:cNvPr id="34" name="Rectangle: Rounded Corners 12">
            <a:extLst>
              <a:ext uri="{FF2B5EF4-FFF2-40B4-BE49-F238E27FC236}">
                <a16:creationId xmlns:a16="http://schemas.microsoft.com/office/drawing/2014/main" id="{6551EB7A-862A-90AE-3954-DE15F95B4DF1}"/>
              </a:ext>
            </a:extLst>
          </p:cNvPr>
          <p:cNvSpPr/>
          <p:nvPr/>
        </p:nvSpPr>
        <p:spPr bwMode="auto">
          <a:xfrm>
            <a:off x="5863605" y="3360966"/>
            <a:ext cx="1393460" cy="256149"/>
          </a:xfrm>
          <a:prstGeom prst="roundRect">
            <a:avLst>
              <a:gd name="adj" fmla="val 50000"/>
            </a:avLst>
          </a:prstGeom>
          <a:solidFill>
            <a:schemeClr val="tx1">
              <a:lumMod val="50000"/>
              <a:lumOff val="50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45714" rIns="91428" bIns="45714" numCol="1" rtlCol="0" anchor="ctr" anchorCtr="0" compatLnSpc="1">
            <a:prstTxWarp prst="textNoShape">
              <a:avLst/>
            </a:prstTxWarp>
          </a:bodyPr>
          <a:lstStyle/>
          <a:p>
            <a:pPr algn="ctr" defTabSz="914217" fontAlgn="base">
              <a:lnSpc>
                <a:spcPct val="120000"/>
              </a:lnSpc>
              <a:spcBef>
                <a:spcPct val="0"/>
              </a:spcBef>
              <a:spcAft>
                <a:spcPct val="0"/>
              </a:spcAft>
            </a:pPr>
            <a:r>
              <a:rPr lang="en-US" altLang="ja-JP" sz="1100" dirty="0">
                <a:solidFill>
                  <a:schemeClr val="bg1"/>
                </a:solidFill>
                <a:latin typeface="IBM Plex Sans JP" panose="020B0503050203000203" pitchFamily="50" charset="-128"/>
                <a:ea typeface="IBM Plex Sans JP" panose="020B0503050203000203" pitchFamily="50" charset="-128"/>
              </a:rPr>
              <a:t>API</a:t>
            </a:r>
            <a:r>
              <a:rPr lang="ja-JP" altLang="en-US" sz="1100" dirty="0">
                <a:solidFill>
                  <a:schemeClr val="bg1"/>
                </a:solidFill>
                <a:latin typeface="IBM Plex Sans JP" panose="020B0503050203000203" pitchFamily="50" charset="-128"/>
                <a:ea typeface="IBM Plex Sans JP" panose="020B0503050203000203" pitchFamily="50" charset="-128"/>
              </a:rPr>
              <a:t>②</a:t>
            </a:r>
          </a:p>
        </p:txBody>
      </p:sp>
      <p:cxnSp>
        <p:nvCxnSpPr>
          <p:cNvPr id="36" name="直線矢印コネクタ 35">
            <a:extLst>
              <a:ext uri="{FF2B5EF4-FFF2-40B4-BE49-F238E27FC236}">
                <a16:creationId xmlns:a16="http://schemas.microsoft.com/office/drawing/2014/main" id="{C342410A-C30A-FDFF-BFDC-2421D059B98E}"/>
              </a:ext>
            </a:extLst>
          </p:cNvPr>
          <p:cNvCxnSpPr>
            <a:cxnSpLocks/>
            <a:stCxn id="31" idx="1"/>
            <a:endCxn id="27" idx="3"/>
          </p:cNvCxnSpPr>
          <p:nvPr/>
        </p:nvCxnSpPr>
        <p:spPr bwMode="auto">
          <a:xfrm flipH="1">
            <a:off x="5469637" y="2528391"/>
            <a:ext cx="393969" cy="824689"/>
          </a:xfrm>
          <a:prstGeom prst="straightConnector1">
            <a:avLst/>
          </a:prstGeom>
          <a:ln w="28575">
            <a:solidFill>
              <a:schemeClr val="tx1">
                <a:lumMod val="50000"/>
                <a:lumOff val="50000"/>
              </a:schemeClr>
            </a:solidFill>
            <a:headEnd type="triangle" w="med" len="med"/>
            <a:tailEnd type="triangle" w="med" len="med"/>
          </a:ln>
          <a:effectLst/>
        </p:spPr>
        <p:style>
          <a:lnRef idx="1">
            <a:schemeClr val="dk1"/>
          </a:lnRef>
          <a:fillRef idx="0">
            <a:schemeClr val="dk1"/>
          </a:fillRef>
          <a:effectRef idx="0">
            <a:schemeClr val="dk1"/>
          </a:effectRef>
          <a:fontRef idx="minor">
            <a:schemeClr val="tx1"/>
          </a:fontRef>
        </p:style>
      </p:cxnSp>
      <p:sp>
        <p:nvSpPr>
          <p:cNvPr id="60" name="テキスト ボックス 59">
            <a:extLst>
              <a:ext uri="{FF2B5EF4-FFF2-40B4-BE49-F238E27FC236}">
                <a16:creationId xmlns:a16="http://schemas.microsoft.com/office/drawing/2014/main" id="{0BE094AB-C692-D06F-C6C9-F2E1F431EB15}"/>
              </a:ext>
            </a:extLst>
          </p:cNvPr>
          <p:cNvSpPr txBox="1"/>
          <p:nvPr/>
        </p:nvSpPr>
        <p:spPr>
          <a:xfrm>
            <a:off x="1900070" y="1930763"/>
            <a:ext cx="1356839" cy="417807"/>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pPr defTabSz="914217" fontAlgn="base">
              <a:lnSpc>
                <a:spcPct val="120000"/>
              </a:lnSpc>
              <a:spcBef>
                <a:spcPct val="0"/>
              </a:spcBef>
              <a:spcAft>
                <a:spcPct val="0"/>
              </a:spcAft>
              <a:defRPr/>
            </a:pPr>
            <a:r>
              <a:rPr lang="ja-JP" altLang="en-US" sz="900" dirty="0">
                <a:solidFill>
                  <a:srgbClr val="000000"/>
                </a:solidFill>
                <a:latin typeface="IBM Plex Sans JP" panose="020B0503050203000203" pitchFamily="50" charset="-128"/>
                <a:ea typeface="IBM Plex Sans JP" panose="020B0503050203000203" pitchFamily="50" charset="-128"/>
              </a:rPr>
              <a:t>プロンプトの指示を</a:t>
            </a:r>
            <a:endParaRPr lang="en-US" altLang="ja-JP" sz="900" dirty="0">
              <a:solidFill>
                <a:srgbClr val="000000"/>
              </a:solidFill>
              <a:latin typeface="IBM Plex Sans JP" panose="020B0503050203000203" pitchFamily="50" charset="-128"/>
              <a:ea typeface="IBM Plex Sans JP" panose="020B0503050203000203" pitchFamily="50" charset="-128"/>
            </a:endParaRPr>
          </a:p>
          <a:p>
            <a:pPr defTabSz="914217" fontAlgn="base">
              <a:lnSpc>
                <a:spcPct val="120000"/>
              </a:lnSpc>
              <a:spcBef>
                <a:spcPct val="0"/>
              </a:spcBef>
              <a:spcAft>
                <a:spcPct val="0"/>
              </a:spcAft>
              <a:defRPr/>
            </a:pPr>
            <a:r>
              <a:rPr lang="ja-JP" altLang="en-US" sz="900" dirty="0">
                <a:solidFill>
                  <a:srgbClr val="000000"/>
                </a:solidFill>
                <a:latin typeface="IBM Plex Sans JP" panose="020B0503050203000203" pitchFamily="50" charset="-128"/>
                <a:ea typeface="IBM Plex Sans JP" panose="020B0503050203000203" pitchFamily="50" charset="-128"/>
              </a:rPr>
              <a:t>忠実に実行</a:t>
            </a:r>
          </a:p>
        </p:txBody>
      </p:sp>
      <p:sp>
        <p:nvSpPr>
          <p:cNvPr id="61" name="テキスト ボックス 60">
            <a:extLst>
              <a:ext uri="{FF2B5EF4-FFF2-40B4-BE49-F238E27FC236}">
                <a16:creationId xmlns:a16="http://schemas.microsoft.com/office/drawing/2014/main" id="{EACBD78B-D5C1-7281-9735-80DEB69F2D75}"/>
              </a:ext>
            </a:extLst>
          </p:cNvPr>
          <p:cNvSpPr txBox="1"/>
          <p:nvPr/>
        </p:nvSpPr>
        <p:spPr>
          <a:xfrm>
            <a:off x="5738211" y="1930763"/>
            <a:ext cx="1393460" cy="417807"/>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pPr defTabSz="914217" fontAlgn="base">
              <a:lnSpc>
                <a:spcPct val="120000"/>
              </a:lnSpc>
              <a:spcBef>
                <a:spcPct val="0"/>
              </a:spcBef>
              <a:spcAft>
                <a:spcPct val="0"/>
              </a:spcAft>
              <a:defRPr/>
            </a:pPr>
            <a:r>
              <a:rPr lang="ja-JP" altLang="en-US" sz="900" dirty="0">
                <a:solidFill>
                  <a:srgbClr val="000000"/>
                </a:solidFill>
                <a:latin typeface="IBM Plex Sans JP" panose="020B0503050203000203" pitchFamily="50" charset="-128"/>
                <a:ea typeface="IBM Plex Sans JP" panose="020B0503050203000203" pitchFamily="50" charset="-128"/>
              </a:rPr>
              <a:t>プロンプトの内容を</a:t>
            </a:r>
            <a:br>
              <a:rPr lang="en-US" altLang="ja-JP" sz="900" dirty="0">
                <a:solidFill>
                  <a:srgbClr val="000000"/>
                </a:solidFill>
                <a:latin typeface="IBM Plex Sans JP" panose="020B0503050203000203" pitchFamily="50" charset="-128"/>
                <a:ea typeface="IBM Plex Sans JP" panose="020B0503050203000203" pitchFamily="50" charset="-128"/>
              </a:rPr>
            </a:br>
            <a:r>
              <a:rPr lang="ja-JP" altLang="en-US" sz="900" dirty="0">
                <a:solidFill>
                  <a:srgbClr val="000000"/>
                </a:solidFill>
                <a:latin typeface="IBM Plex Sans JP" panose="020B0503050203000203" pitchFamily="50" charset="-128"/>
                <a:ea typeface="IBM Plex Sans JP" panose="020B0503050203000203" pitchFamily="50" charset="-128"/>
              </a:rPr>
              <a:t>もとに実行計画を生成</a:t>
            </a:r>
          </a:p>
        </p:txBody>
      </p:sp>
      <p:sp>
        <p:nvSpPr>
          <p:cNvPr id="62" name="テキスト ボックス 61">
            <a:extLst>
              <a:ext uri="{FF2B5EF4-FFF2-40B4-BE49-F238E27FC236}">
                <a16:creationId xmlns:a16="http://schemas.microsoft.com/office/drawing/2014/main" id="{C13E9A3D-3C63-127F-C54C-705C8A704B80}"/>
              </a:ext>
            </a:extLst>
          </p:cNvPr>
          <p:cNvSpPr txBox="1"/>
          <p:nvPr/>
        </p:nvSpPr>
        <p:spPr>
          <a:xfrm>
            <a:off x="5738211" y="4237631"/>
            <a:ext cx="1669926" cy="638636"/>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pPr defTabSz="914217" fontAlgn="base">
              <a:lnSpc>
                <a:spcPct val="120000"/>
              </a:lnSpc>
              <a:spcBef>
                <a:spcPct val="0"/>
              </a:spcBef>
              <a:spcAft>
                <a:spcPct val="0"/>
              </a:spcAft>
              <a:defRPr/>
            </a:pPr>
            <a:r>
              <a:rPr lang="ja-JP" altLang="en-US" sz="1000" dirty="0">
                <a:solidFill>
                  <a:srgbClr val="000000"/>
                </a:solidFill>
                <a:latin typeface="IBM Plex Sans JP" panose="020B0503050203000203" pitchFamily="50" charset="-128"/>
                <a:ea typeface="IBM Plex Sans JP" panose="020B0503050203000203" pitchFamily="50" charset="-128"/>
              </a:rPr>
              <a:t>実行計画に応じて、能動的にツールを呼び出し、複雑なタスクを実行</a:t>
            </a:r>
          </a:p>
        </p:txBody>
      </p:sp>
      <p:sp>
        <p:nvSpPr>
          <p:cNvPr id="63" name="Flowchart: Document 39">
            <a:extLst>
              <a:ext uri="{FF2B5EF4-FFF2-40B4-BE49-F238E27FC236}">
                <a16:creationId xmlns:a16="http://schemas.microsoft.com/office/drawing/2014/main" id="{167A6921-3671-4DBA-2614-C818E6466150}"/>
              </a:ext>
            </a:extLst>
          </p:cNvPr>
          <p:cNvSpPr/>
          <p:nvPr/>
        </p:nvSpPr>
        <p:spPr bwMode="auto">
          <a:xfrm>
            <a:off x="8455278" y="1977897"/>
            <a:ext cx="877307" cy="575250"/>
          </a:xfrm>
          <a:prstGeom prst="flowChartDocument">
            <a:avLst/>
          </a:prstGeom>
          <a:solidFill>
            <a:schemeClr val="bg1"/>
          </a:solidFill>
          <a:ln w="6350">
            <a:solidFill>
              <a:schemeClr val="tx1">
                <a:lumMod val="75000"/>
                <a:lumOff val="25000"/>
              </a:schemeClr>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45714" rIns="91428" bIns="45714" numCol="1" rtlCol="0" anchor="t" anchorCtr="0" compatLnSpc="1">
            <a:prstTxWarp prst="textNoShape">
              <a:avLst/>
            </a:prstTxWarp>
          </a:bodyPr>
          <a:lstStyle/>
          <a:p>
            <a:pPr algn="ctr" defTabSz="914217" fontAlgn="base">
              <a:lnSpc>
                <a:spcPct val="120000"/>
              </a:lnSpc>
              <a:spcBef>
                <a:spcPct val="0"/>
              </a:spcBef>
              <a:spcAft>
                <a:spcPct val="0"/>
              </a:spcAft>
            </a:pPr>
            <a:r>
              <a:rPr lang="ja-JP" altLang="en-US" sz="1000" dirty="0">
                <a:solidFill>
                  <a:schemeClr val="tx1"/>
                </a:solidFill>
                <a:latin typeface="IBM Plex Sans JP" panose="020B0503050203000203" pitchFamily="50" charset="-128"/>
                <a:ea typeface="IBM Plex Sans JP" panose="020B0503050203000203" pitchFamily="50" charset="-128"/>
              </a:rPr>
              <a:t>プロンプト</a:t>
            </a:r>
          </a:p>
        </p:txBody>
      </p:sp>
      <p:sp>
        <p:nvSpPr>
          <p:cNvPr id="64" name="Rectangle: Rounded Corners 12">
            <a:extLst>
              <a:ext uri="{FF2B5EF4-FFF2-40B4-BE49-F238E27FC236}">
                <a16:creationId xmlns:a16="http://schemas.microsoft.com/office/drawing/2014/main" id="{A98E7864-661C-9189-72F5-719AA880E939}"/>
              </a:ext>
            </a:extLst>
          </p:cNvPr>
          <p:cNvSpPr/>
          <p:nvPr/>
        </p:nvSpPr>
        <p:spPr bwMode="auto">
          <a:xfrm>
            <a:off x="8378433" y="2936925"/>
            <a:ext cx="1030998" cy="832310"/>
          </a:xfrm>
          <a:prstGeom prst="roundRect">
            <a:avLst/>
          </a:prstGeom>
          <a:solidFill>
            <a:schemeClr val="accent3"/>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none" lIns="91428" tIns="45714" rIns="91428" bIns="45714" numCol="1" rtlCol="0" anchor="ctr" anchorCtr="0" compatLnSpc="1">
            <a:prstTxWarp prst="textNoShape">
              <a:avLst/>
            </a:prstTxWarp>
          </a:bodyPr>
          <a:lstStyle/>
          <a:p>
            <a:pPr algn="ctr" defTabSz="914217" fontAlgn="base">
              <a:lnSpc>
                <a:spcPct val="120000"/>
              </a:lnSpc>
              <a:spcBef>
                <a:spcPct val="0"/>
              </a:spcBef>
              <a:spcAft>
                <a:spcPct val="0"/>
              </a:spcAft>
            </a:pPr>
            <a:r>
              <a:rPr lang="en-US" altLang="ja-JP" sz="1100" dirty="0">
                <a:solidFill>
                  <a:schemeClr val="bg1"/>
                </a:solidFill>
                <a:latin typeface="IBM Plex Sans JP" panose="020B0503050203000203" pitchFamily="50" charset="-128"/>
                <a:ea typeface="IBM Plex Sans JP" panose="020B0503050203000203" pitchFamily="50" charset="-128"/>
              </a:rPr>
              <a:t>Agent</a:t>
            </a:r>
          </a:p>
          <a:p>
            <a:pPr algn="ctr" defTabSz="914217" fontAlgn="base">
              <a:lnSpc>
                <a:spcPct val="120000"/>
              </a:lnSpc>
              <a:spcBef>
                <a:spcPct val="0"/>
              </a:spcBef>
              <a:spcAft>
                <a:spcPct val="0"/>
              </a:spcAft>
            </a:pPr>
            <a:r>
              <a:rPr lang="en-US" altLang="ja-JP" sz="1100" dirty="0">
                <a:solidFill>
                  <a:schemeClr val="bg1"/>
                </a:solidFill>
                <a:latin typeface="IBM Plex Sans JP" panose="020B0503050203000203" pitchFamily="50" charset="-128"/>
                <a:ea typeface="IBM Plex Sans JP" panose="020B0503050203000203" pitchFamily="50" charset="-128"/>
              </a:rPr>
              <a:t>Orchestrater</a:t>
            </a:r>
            <a:endParaRPr lang="ja-JP" altLang="en-US" sz="1100" dirty="0" err="1">
              <a:solidFill>
                <a:schemeClr val="bg1"/>
              </a:solidFill>
              <a:latin typeface="IBM Plex Sans JP" panose="020B0503050203000203" pitchFamily="50" charset="-128"/>
              <a:ea typeface="IBM Plex Sans JP" panose="020B0503050203000203" pitchFamily="50" charset="-128"/>
            </a:endParaRPr>
          </a:p>
        </p:txBody>
      </p:sp>
      <p:sp>
        <p:nvSpPr>
          <p:cNvPr id="65" name="Flowchart: Document 39">
            <a:extLst>
              <a:ext uri="{FF2B5EF4-FFF2-40B4-BE49-F238E27FC236}">
                <a16:creationId xmlns:a16="http://schemas.microsoft.com/office/drawing/2014/main" id="{F42A4C4C-CA20-970F-86F0-1E96A0FB62BD}"/>
              </a:ext>
            </a:extLst>
          </p:cNvPr>
          <p:cNvSpPr/>
          <p:nvPr/>
        </p:nvSpPr>
        <p:spPr bwMode="auto">
          <a:xfrm>
            <a:off x="8455278" y="4153013"/>
            <a:ext cx="877307" cy="575250"/>
          </a:xfrm>
          <a:prstGeom prst="flowChartDocument">
            <a:avLst/>
          </a:prstGeom>
          <a:solidFill>
            <a:schemeClr val="bg1"/>
          </a:solidFill>
          <a:ln w="6350">
            <a:solidFill>
              <a:schemeClr val="tx1">
                <a:lumMod val="75000"/>
                <a:lumOff val="25000"/>
              </a:schemeClr>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45714" rIns="91428" bIns="45714" numCol="1" rtlCol="0" anchor="t" anchorCtr="0" compatLnSpc="1">
            <a:prstTxWarp prst="textNoShape">
              <a:avLst/>
            </a:prstTxWarp>
          </a:bodyPr>
          <a:lstStyle/>
          <a:p>
            <a:pPr algn="ctr" defTabSz="914217" fontAlgn="base">
              <a:lnSpc>
                <a:spcPct val="120000"/>
              </a:lnSpc>
              <a:spcBef>
                <a:spcPct val="0"/>
              </a:spcBef>
              <a:spcAft>
                <a:spcPct val="0"/>
              </a:spcAft>
            </a:pPr>
            <a:r>
              <a:rPr lang="ja-JP" altLang="en-US" sz="1000" dirty="0">
                <a:solidFill>
                  <a:schemeClr val="tx1"/>
                </a:solidFill>
                <a:latin typeface="IBM Plex Sans JP" panose="020B0503050203000203" pitchFamily="50" charset="-128"/>
                <a:ea typeface="IBM Plex Sans JP" panose="020B0503050203000203" pitchFamily="50" charset="-128"/>
              </a:rPr>
              <a:t>生成結果</a:t>
            </a:r>
          </a:p>
        </p:txBody>
      </p:sp>
      <p:cxnSp>
        <p:nvCxnSpPr>
          <p:cNvPr id="66" name="直線矢印コネクタ 65">
            <a:extLst>
              <a:ext uri="{FF2B5EF4-FFF2-40B4-BE49-F238E27FC236}">
                <a16:creationId xmlns:a16="http://schemas.microsoft.com/office/drawing/2014/main" id="{239C157D-AACC-8E42-97FE-C0A103DB163A}"/>
              </a:ext>
            </a:extLst>
          </p:cNvPr>
          <p:cNvCxnSpPr>
            <a:cxnSpLocks/>
          </p:cNvCxnSpPr>
          <p:nvPr/>
        </p:nvCxnSpPr>
        <p:spPr bwMode="auto">
          <a:xfrm>
            <a:off x="8893932" y="2515117"/>
            <a:ext cx="0" cy="421809"/>
          </a:xfrm>
          <a:prstGeom prst="straightConnector1">
            <a:avLst/>
          </a:prstGeom>
          <a:ln w="28575">
            <a:solidFill>
              <a:schemeClr val="tx1">
                <a:lumMod val="50000"/>
                <a:lumOff val="50000"/>
              </a:schemeClr>
            </a:solidFill>
            <a:headEnd type="none" w="med" len="med"/>
            <a:tailEnd type="triangle"/>
          </a:ln>
          <a:effectLst/>
        </p:spPr>
        <p:style>
          <a:lnRef idx="1">
            <a:schemeClr val="dk1"/>
          </a:lnRef>
          <a:fillRef idx="0">
            <a:schemeClr val="dk1"/>
          </a:fillRef>
          <a:effectRef idx="0">
            <a:schemeClr val="dk1"/>
          </a:effectRef>
          <a:fontRef idx="minor">
            <a:schemeClr val="tx1"/>
          </a:fontRef>
        </p:style>
      </p:cxnSp>
      <p:cxnSp>
        <p:nvCxnSpPr>
          <p:cNvPr id="71" name="直線矢印コネクタ 70">
            <a:extLst>
              <a:ext uri="{FF2B5EF4-FFF2-40B4-BE49-F238E27FC236}">
                <a16:creationId xmlns:a16="http://schemas.microsoft.com/office/drawing/2014/main" id="{928C19A1-5297-62D5-66E9-ABE9D95138A6}"/>
              </a:ext>
            </a:extLst>
          </p:cNvPr>
          <p:cNvCxnSpPr>
            <a:cxnSpLocks/>
          </p:cNvCxnSpPr>
          <p:nvPr/>
        </p:nvCxnSpPr>
        <p:spPr bwMode="auto">
          <a:xfrm>
            <a:off x="8893932" y="3769235"/>
            <a:ext cx="0" cy="383778"/>
          </a:xfrm>
          <a:prstGeom prst="straightConnector1">
            <a:avLst/>
          </a:prstGeom>
          <a:ln w="28575">
            <a:solidFill>
              <a:schemeClr val="tx1">
                <a:lumMod val="50000"/>
                <a:lumOff val="50000"/>
              </a:schemeClr>
            </a:solidFill>
            <a:headEnd type="none" w="med" len="med"/>
            <a:tailEnd type="triangle"/>
          </a:ln>
          <a:effectLst/>
        </p:spPr>
        <p:style>
          <a:lnRef idx="1">
            <a:schemeClr val="dk1"/>
          </a:lnRef>
          <a:fillRef idx="0">
            <a:schemeClr val="dk1"/>
          </a:fillRef>
          <a:effectRef idx="0">
            <a:schemeClr val="dk1"/>
          </a:effectRef>
          <a:fontRef idx="minor">
            <a:schemeClr val="tx1"/>
          </a:fontRef>
        </p:style>
      </p:cxnSp>
      <p:sp>
        <p:nvSpPr>
          <p:cNvPr id="73" name="Rectangle: Rounded Corners 12">
            <a:extLst>
              <a:ext uri="{FF2B5EF4-FFF2-40B4-BE49-F238E27FC236}">
                <a16:creationId xmlns:a16="http://schemas.microsoft.com/office/drawing/2014/main" id="{DEF90964-BF39-1330-948D-DC68EB5071B1}"/>
              </a:ext>
            </a:extLst>
          </p:cNvPr>
          <p:cNvSpPr/>
          <p:nvPr/>
        </p:nvSpPr>
        <p:spPr bwMode="auto">
          <a:xfrm>
            <a:off x="9648520" y="2914222"/>
            <a:ext cx="1393460" cy="256149"/>
          </a:xfrm>
          <a:prstGeom prst="roundRect">
            <a:avLst>
              <a:gd name="adj" fmla="val 50000"/>
            </a:avLst>
          </a:prstGeom>
          <a:solidFill>
            <a:schemeClr val="accent1"/>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45714" rIns="91428" bIns="45714" numCol="1" rtlCol="0" anchor="ctr" anchorCtr="0" compatLnSpc="1">
            <a:prstTxWarp prst="textNoShape">
              <a:avLst/>
            </a:prstTxWarp>
          </a:bodyPr>
          <a:lstStyle/>
          <a:p>
            <a:pPr algn="ctr" defTabSz="914217" fontAlgn="base">
              <a:lnSpc>
                <a:spcPct val="120000"/>
              </a:lnSpc>
              <a:spcBef>
                <a:spcPct val="0"/>
              </a:spcBef>
              <a:spcAft>
                <a:spcPct val="0"/>
              </a:spcAft>
            </a:pPr>
            <a:r>
              <a:rPr lang="en-US" altLang="ja-JP" sz="1100" dirty="0">
                <a:solidFill>
                  <a:schemeClr val="bg1"/>
                </a:solidFill>
                <a:latin typeface="IBM Plex Sans JP" panose="020B0503050203000203" pitchFamily="50" charset="-128"/>
                <a:ea typeface="IBM Plex Sans JP" panose="020B0503050203000203" pitchFamily="50" charset="-128"/>
              </a:rPr>
              <a:t>AI Agent 1</a:t>
            </a:r>
            <a:endParaRPr lang="ja-JP" altLang="en-US" sz="1100" dirty="0" err="1">
              <a:solidFill>
                <a:schemeClr val="bg1"/>
              </a:solidFill>
              <a:latin typeface="IBM Plex Sans JP" panose="020B0503050203000203" pitchFamily="50" charset="-128"/>
              <a:ea typeface="IBM Plex Sans JP" panose="020B0503050203000203" pitchFamily="50" charset="-128"/>
            </a:endParaRPr>
          </a:p>
        </p:txBody>
      </p:sp>
      <p:sp>
        <p:nvSpPr>
          <p:cNvPr id="75" name="Rectangle: Rounded Corners 12">
            <a:extLst>
              <a:ext uri="{FF2B5EF4-FFF2-40B4-BE49-F238E27FC236}">
                <a16:creationId xmlns:a16="http://schemas.microsoft.com/office/drawing/2014/main" id="{AE55BE79-C41A-5005-2EA6-EF3EC65CC44F}"/>
              </a:ext>
            </a:extLst>
          </p:cNvPr>
          <p:cNvSpPr/>
          <p:nvPr/>
        </p:nvSpPr>
        <p:spPr bwMode="auto">
          <a:xfrm>
            <a:off x="9648521" y="3220111"/>
            <a:ext cx="1393460" cy="256149"/>
          </a:xfrm>
          <a:prstGeom prst="roundRect">
            <a:avLst>
              <a:gd name="adj" fmla="val 50000"/>
            </a:avLst>
          </a:prstGeom>
          <a:solidFill>
            <a:schemeClr val="accent1"/>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45714" rIns="91428" bIns="45714" numCol="1" rtlCol="0" anchor="ctr" anchorCtr="0" compatLnSpc="1">
            <a:prstTxWarp prst="textNoShape">
              <a:avLst/>
            </a:prstTxWarp>
          </a:bodyPr>
          <a:lstStyle/>
          <a:p>
            <a:pPr algn="ctr" defTabSz="914217" fontAlgn="base">
              <a:lnSpc>
                <a:spcPct val="120000"/>
              </a:lnSpc>
              <a:spcBef>
                <a:spcPct val="0"/>
              </a:spcBef>
              <a:spcAft>
                <a:spcPct val="0"/>
              </a:spcAft>
            </a:pPr>
            <a:r>
              <a:rPr lang="en-US" altLang="ja-JP" sz="1100" dirty="0">
                <a:solidFill>
                  <a:schemeClr val="bg1"/>
                </a:solidFill>
                <a:latin typeface="IBM Plex Sans JP" panose="020B0503050203000203" pitchFamily="50" charset="-128"/>
                <a:ea typeface="IBM Plex Sans JP" panose="020B0503050203000203" pitchFamily="50" charset="-128"/>
              </a:rPr>
              <a:t>AI Agent 2</a:t>
            </a:r>
            <a:endParaRPr lang="ja-JP" altLang="en-US" sz="1100" dirty="0">
              <a:solidFill>
                <a:schemeClr val="bg1"/>
              </a:solidFill>
              <a:latin typeface="IBM Plex Sans JP" panose="020B0503050203000203" pitchFamily="50" charset="-128"/>
              <a:ea typeface="IBM Plex Sans JP" panose="020B0503050203000203" pitchFamily="50" charset="-128"/>
            </a:endParaRPr>
          </a:p>
        </p:txBody>
      </p:sp>
      <p:sp>
        <p:nvSpPr>
          <p:cNvPr id="77" name="Rectangle: Rounded Corners 12">
            <a:extLst>
              <a:ext uri="{FF2B5EF4-FFF2-40B4-BE49-F238E27FC236}">
                <a16:creationId xmlns:a16="http://schemas.microsoft.com/office/drawing/2014/main" id="{4A0E9E5F-05F4-6B19-5E14-C31AF6ADA865}"/>
              </a:ext>
            </a:extLst>
          </p:cNvPr>
          <p:cNvSpPr/>
          <p:nvPr/>
        </p:nvSpPr>
        <p:spPr bwMode="auto">
          <a:xfrm>
            <a:off x="9648520" y="3526000"/>
            <a:ext cx="1393460" cy="256149"/>
          </a:xfrm>
          <a:prstGeom prst="roundRect">
            <a:avLst>
              <a:gd name="adj" fmla="val 50000"/>
            </a:avLst>
          </a:prstGeom>
          <a:solidFill>
            <a:schemeClr val="accent1"/>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45714" rIns="91428" bIns="45714" numCol="1" rtlCol="0" anchor="ctr" anchorCtr="0" compatLnSpc="1">
            <a:prstTxWarp prst="textNoShape">
              <a:avLst/>
            </a:prstTxWarp>
          </a:bodyPr>
          <a:lstStyle/>
          <a:p>
            <a:pPr algn="ctr" defTabSz="914217" fontAlgn="base">
              <a:lnSpc>
                <a:spcPct val="120000"/>
              </a:lnSpc>
              <a:spcBef>
                <a:spcPct val="0"/>
              </a:spcBef>
              <a:spcAft>
                <a:spcPct val="0"/>
              </a:spcAft>
            </a:pPr>
            <a:r>
              <a:rPr lang="en-US" altLang="ja-JP" sz="1100" dirty="0">
                <a:solidFill>
                  <a:schemeClr val="bg1"/>
                </a:solidFill>
                <a:latin typeface="IBM Plex Sans JP" panose="020B0503050203000203" pitchFamily="50" charset="-128"/>
                <a:ea typeface="IBM Plex Sans JP" panose="020B0503050203000203" pitchFamily="50" charset="-128"/>
              </a:rPr>
              <a:t>AI Agent 3</a:t>
            </a:r>
            <a:endParaRPr lang="ja-JP" altLang="en-US" sz="1100" dirty="0">
              <a:solidFill>
                <a:schemeClr val="bg1"/>
              </a:solidFill>
              <a:latin typeface="IBM Plex Sans JP" panose="020B0503050203000203" pitchFamily="50" charset="-128"/>
              <a:ea typeface="IBM Plex Sans JP" panose="020B0503050203000203" pitchFamily="50" charset="-128"/>
            </a:endParaRPr>
          </a:p>
        </p:txBody>
      </p:sp>
      <p:cxnSp>
        <p:nvCxnSpPr>
          <p:cNvPr id="78" name="直線矢印コネクタ 77">
            <a:extLst>
              <a:ext uri="{FF2B5EF4-FFF2-40B4-BE49-F238E27FC236}">
                <a16:creationId xmlns:a16="http://schemas.microsoft.com/office/drawing/2014/main" id="{FAEC8BC7-2E59-8A0A-BF07-30DA5E50D40B}"/>
              </a:ext>
            </a:extLst>
          </p:cNvPr>
          <p:cNvCxnSpPr>
            <a:cxnSpLocks/>
            <a:stCxn id="73" idx="1"/>
            <a:endCxn id="64" idx="3"/>
          </p:cNvCxnSpPr>
          <p:nvPr/>
        </p:nvCxnSpPr>
        <p:spPr bwMode="auto">
          <a:xfrm flipH="1">
            <a:off x="9409431" y="3042297"/>
            <a:ext cx="239089" cy="310784"/>
          </a:xfrm>
          <a:prstGeom prst="straightConnector1">
            <a:avLst/>
          </a:prstGeom>
          <a:ln w="28575">
            <a:solidFill>
              <a:schemeClr val="tx1">
                <a:lumMod val="50000"/>
                <a:lumOff val="50000"/>
              </a:schemeClr>
            </a:solidFill>
            <a:headEnd type="triangl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81" name="直線矢印コネクタ 80">
            <a:extLst>
              <a:ext uri="{FF2B5EF4-FFF2-40B4-BE49-F238E27FC236}">
                <a16:creationId xmlns:a16="http://schemas.microsoft.com/office/drawing/2014/main" id="{88D0314D-A125-F617-05FF-5080AFBE68AC}"/>
              </a:ext>
            </a:extLst>
          </p:cNvPr>
          <p:cNvCxnSpPr>
            <a:cxnSpLocks/>
            <a:stCxn id="77" idx="1"/>
            <a:endCxn id="64" idx="3"/>
          </p:cNvCxnSpPr>
          <p:nvPr/>
        </p:nvCxnSpPr>
        <p:spPr bwMode="auto">
          <a:xfrm flipH="1" flipV="1">
            <a:off x="9409430" y="3353081"/>
            <a:ext cx="239089" cy="300994"/>
          </a:xfrm>
          <a:prstGeom prst="straightConnector1">
            <a:avLst/>
          </a:prstGeom>
          <a:ln w="28575">
            <a:solidFill>
              <a:schemeClr val="tx1">
                <a:lumMod val="50000"/>
                <a:lumOff val="50000"/>
              </a:schemeClr>
            </a:solidFill>
            <a:headEnd type="triangl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84" name="直線矢印コネクタ 83">
            <a:extLst>
              <a:ext uri="{FF2B5EF4-FFF2-40B4-BE49-F238E27FC236}">
                <a16:creationId xmlns:a16="http://schemas.microsoft.com/office/drawing/2014/main" id="{7112D52E-7DB4-5C14-F31E-AC7A22FDAD1B}"/>
              </a:ext>
            </a:extLst>
          </p:cNvPr>
          <p:cNvCxnSpPr>
            <a:cxnSpLocks/>
          </p:cNvCxnSpPr>
          <p:nvPr/>
        </p:nvCxnSpPr>
        <p:spPr bwMode="auto">
          <a:xfrm flipH="1">
            <a:off x="9485621" y="3348186"/>
            <a:ext cx="160494" cy="0"/>
          </a:xfrm>
          <a:prstGeom prst="straightConnector1">
            <a:avLst/>
          </a:prstGeom>
          <a:ln w="28575">
            <a:solidFill>
              <a:schemeClr val="tx1">
                <a:lumMod val="50000"/>
                <a:lumOff val="50000"/>
              </a:schemeClr>
            </a:solidFill>
            <a:headEnd type="triangle" w="med" len="med"/>
            <a:tailEnd type="triangle" w="med" len="med"/>
          </a:ln>
          <a:effectLst/>
        </p:spPr>
        <p:style>
          <a:lnRef idx="1">
            <a:schemeClr val="dk1"/>
          </a:lnRef>
          <a:fillRef idx="0">
            <a:schemeClr val="dk1"/>
          </a:fillRef>
          <a:effectRef idx="0">
            <a:schemeClr val="dk1"/>
          </a:effectRef>
          <a:fontRef idx="minor">
            <a:schemeClr val="tx1"/>
          </a:fontRef>
        </p:style>
      </p:cxnSp>
      <p:sp>
        <p:nvSpPr>
          <p:cNvPr id="92" name="Rectangle: Rounded Corners 12">
            <a:extLst>
              <a:ext uri="{FF2B5EF4-FFF2-40B4-BE49-F238E27FC236}">
                <a16:creationId xmlns:a16="http://schemas.microsoft.com/office/drawing/2014/main" id="{46E717C6-5E0A-3BD3-203E-4179F38829A9}"/>
              </a:ext>
            </a:extLst>
          </p:cNvPr>
          <p:cNvSpPr/>
          <p:nvPr/>
        </p:nvSpPr>
        <p:spPr bwMode="auto">
          <a:xfrm>
            <a:off x="5873024" y="3841290"/>
            <a:ext cx="1393460" cy="256149"/>
          </a:xfrm>
          <a:prstGeom prst="roundRect">
            <a:avLst>
              <a:gd name="adj" fmla="val 50000"/>
            </a:avLst>
          </a:prstGeom>
          <a:solidFill>
            <a:schemeClr val="tx1">
              <a:lumMod val="50000"/>
              <a:lumOff val="50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45714" rIns="91428" bIns="45714" numCol="1" rtlCol="0" anchor="ctr" anchorCtr="0" compatLnSpc="1">
            <a:prstTxWarp prst="textNoShape">
              <a:avLst/>
            </a:prstTxWarp>
          </a:bodyPr>
          <a:lstStyle/>
          <a:p>
            <a:pPr algn="ctr" defTabSz="914217" fontAlgn="base">
              <a:lnSpc>
                <a:spcPct val="120000"/>
              </a:lnSpc>
              <a:spcBef>
                <a:spcPct val="0"/>
              </a:spcBef>
              <a:spcAft>
                <a:spcPct val="0"/>
              </a:spcAft>
            </a:pPr>
            <a:r>
              <a:rPr lang="ja-JP" altLang="en-US" sz="1100" dirty="0">
                <a:solidFill>
                  <a:schemeClr val="bg1"/>
                </a:solidFill>
                <a:latin typeface="IBM Plex Sans JP" panose="020B0503050203000203" pitchFamily="50" charset="-128"/>
                <a:ea typeface="IBM Plex Sans JP" panose="020B0503050203000203" pitchFamily="50" charset="-128"/>
              </a:rPr>
              <a:t>ワークフロー</a:t>
            </a:r>
          </a:p>
        </p:txBody>
      </p:sp>
      <p:pic>
        <p:nvPicPr>
          <p:cNvPr id="104" name="Picture 150" descr="Retrieve and rank, Blue 60 pictogram">
            <a:extLst>
              <a:ext uri="{FF2B5EF4-FFF2-40B4-BE49-F238E27FC236}">
                <a16:creationId xmlns:a16="http://schemas.microsoft.com/office/drawing/2014/main" id="{53D48B24-08F5-E49D-5935-3A7648BAB88D}"/>
              </a:ext>
            </a:extLst>
          </p:cNvPr>
          <p:cNvPicPr>
            <a:picLocks noChangeAspect="1"/>
          </p:cNvPicPr>
          <p:nvPr/>
        </p:nvPicPr>
        <p:blipFill>
          <a:blip r:embed="rId2"/>
          <a:srcRect/>
          <a:stretch/>
        </p:blipFill>
        <p:spPr>
          <a:xfrm>
            <a:off x="7349799" y="3261805"/>
            <a:ext cx="225913" cy="225913"/>
          </a:xfrm>
          <a:prstGeom prst="rect">
            <a:avLst/>
          </a:prstGeom>
        </p:spPr>
      </p:pic>
      <p:pic>
        <p:nvPicPr>
          <p:cNvPr id="105" name="Picture 151" descr="Network services, Blue 60 pictogram">
            <a:extLst>
              <a:ext uri="{FF2B5EF4-FFF2-40B4-BE49-F238E27FC236}">
                <a16:creationId xmlns:a16="http://schemas.microsoft.com/office/drawing/2014/main" id="{976DCC24-DE8C-60B8-D6D0-82C0442CA478}"/>
              </a:ext>
            </a:extLst>
          </p:cNvPr>
          <p:cNvPicPr>
            <a:picLocks noChangeAspect="1"/>
          </p:cNvPicPr>
          <p:nvPr/>
        </p:nvPicPr>
        <p:blipFill>
          <a:blip r:embed="rId3"/>
          <a:srcRect/>
          <a:stretch/>
        </p:blipFill>
        <p:spPr>
          <a:xfrm>
            <a:off x="7349799" y="3550290"/>
            <a:ext cx="225913" cy="225913"/>
          </a:xfrm>
          <a:prstGeom prst="rect">
            <a:avLst/>
          </a:prstGeom>
        </p:spPr>
      </p:pic>
      <p:pic>
        <p:nvPicPr>
          <p:cNvPr id="109" name="Picture 152" descr="IBM Automation Platform, Blue 60 pictogram">
            <a:extLst>
              <a:ext uri="{FF2B5EF4-FFF2-40B4-BE49-F238E27FC236}">
                <a16:creationId xmlns:a16="http://schemas.microsoft.com/office/drawing/2014/main" id="{FC295F65-D2AE-097F-37C0-22275B7294AF}"/>
              </a:ext>
            </a:extLst>
          </p:cNvPr>
          <p:cNvPicPr>
            <a:picLocks noChangeAspect="1"/>
          </p:cNvPicPr>
          <p:nvPr/>
        </p:nvPicPr>
        <p:blipFill>
          <a:blip r:embed="rId4"/>
          <a:srcRect/>
          <a:stretch/>
        </p:blipFill>
        <p:spPr>
          <a:xfrm>
            <a:off x="7359935" y="3874124"/>
            <a:ext cx="205640" cy="205640"/>
          </a:xfrm>
          <a:prstGeom prst="rect">
            <a:avLst/>
          </a:prstGeom>
        </p:spPr>
      </p:pic>
      <p:pic>
        <p:nvPicPr>
          <p:cNvPr id="110" name="Picture Placeholder 24" descr="DevOps, Blue 60 pictogram">
            <a:extLst>
              <a:ext uri="{FF2B5EF4-FFF2-40B4-BE49-F238E27FC236}">
                <a16:creationId xmlns:a16="http://schemas.microsoft.com/office/drawing/2014/main" id="{74347A7B-32C9-0389-18A5-3180B92172D3}"/>
              </a:ext>
            </a:extLst>
          </p:cNvPr>
          <p:cNvPicPr>
            <a:picLocks noChangeAspect="1"/>
          </p:cNvPicPr>
          <p:nvPr/>
        </p:nvPicPr>
        <p:blipFill>
          <a:blip r:embed="rId5">
            <a:extLst>
              <a:ext uri="{96DAC541-7B7A-43D3-8B79-37D633B846F1}">
                <asvg:svgBlip xmlns:asvg="http://schemas.microsoft.com/office/drawing/2016/SVG/main" r:embed="rId6"/>
              </a:ext>
            </a:extLst>
          </a:blip>
          <a:srcRect t="87" b="87"/>
          <a:stretch>
            <a:fillRect/>
          </a:stretch>
        </p:blipFill>
        <p:spPr>
          <a:xfrm>
            <a:off x="7359613" y="2628729"/>
            <a:ext cx="206284" cy="206284"/>
          </a:xfrm>
          <a:prstGeom prst="rect">
            <a:avLst/>
          </a:prstGeom>
        </p:spPr>
      </p:pic>
      <p:pic>
        <p:nvPicPr>
          <p:cNvPr id="111" name="Picture Placeholder 24" descr="DevOps, Blue 60 pictogram">
            <a:extLst>
              <a:ext uri="{FF2B5EF4-FFF2-40B4-BE49-F238E27FC236}">
                <a16:creationId xmlns:a16="http://schemas.microsoft.com/office/drawing/2014/main" id="{7CAFBCF3-A1E0-E1E6-37A8-EEC9C3AE738B}"/>
              </a:ext>
            </a:extLst>
          </p:cNvPr>
          <p:cNvPicPr>
            <a:picLocks noChangeAspect="1"/>
          </p:cNvPicPr>
          <p:nvPr/>
        </p:nvPicPr>
        <p:blipFill>
          <a:blip r:embed="rId5">
            <a:extLst>
              <a:ext uri="{96DAC541-7B7A-43D3-8B79-37D633B846F1}">
                <asvg:svgBlip xmlns:asvg="http://schemas.microsoft.com/office/drawing/2016/SVG/main" r:embed="rId6"/>
              </a:ext>
            </a:extLst>
          </a:blip>
          <a:srcRect t="87" b="87"/>
          <a:stretch>
            <a:fillRect/>
          </a:stretch>
        </p:blipFill>
        <p:spPr>
          <a:xfrm>
            <a:off x="7359613" y="2948228"/>
            <a:ext cx="206284" cy="206284"/>
          </a:xfrm>
          <a:prstGeom prst="rect">
            <a:avLst/>
          </a:prstGeom>
        </p:spPr>
      </p:pic>
      <p:pic>
        <p:nvPicPr>
          <p:cNvPr id="117" name="Picture 147" descr="Intelligence, Blue 60 pictogram">
            <a:extLst>
              <a:ext uri="{FF2B5EF4-FFF2-40B4-BE49-F238E27FC236}">
                <a16:creationId xmlns:a16="http://schemas.microsoft.com/office/drawing/2014/main" id="{921491D6-943B-62B1-3A11-4279FA248994}"/>
              </a:ext>
            </a:extLst>
          </p:cNvPr>
          <p:cNvPicPr>
            <a:picLocks noChangeAspect="1"/>
          </p:cNvPicPr>
          <p:nvPr/>
        </p:nvPicPr>
        <p:blipFill>
          <a:blip r:embed="rId7"/>
          <a:srcRect/>
          <a:stretch/>
        </p:blipFill>
        <p:spPr>
          <a:xfrm>
            <a:off x="11119041" y="3241424"/>
            <a:ext cx="213524" cy="213524"/>
          </a:xfrm>
          <a:prstGeom prst="rect">
            <a:avLst/>
          </a:prstGeom>
        </p:spPr>
      </p:pic>
      <p:pic>
        <p:nvPicPr>
          <p:cNvPr id="118" name="Picture 147" descr="Intelligence, Blue 60 pictogram">
            <a:extLst>
              <a:ext uri="{FF2B5EF4-FFF2-40B4-BE49-F238E27FC236}">
                <a16:creationId xmlns:a16="http://schemas.microsoft.com/office/drawing/2014/main" id="{65851542-7C77-8809-C376-B63847B951D8}"/>
              </a:ext>
            </a:extLst>
          </p:cNvPr>
          <p:cNvPicPr>
            <a:picLocks noChangeAspect="1"/>
          </p:cNvPicPr>
          <p:nvPr/>
        </p:nvPicPr>
        <p:blipFill>
          <a:blip r:embed="rId7"/>
          <a:srcRect/>
          <a:stretch/>
        </p:blipFill>
        <p:spPr>
          <a:xfrm>
            <a:off x="11119041" y="2935534"/>
            <a:ext cx="213524" cy="213524"/>
          </a:xfrm>
          <a:prstGeom prst="rect">
            <a:avLst/>
          </a:prstGeom>
        </p:spPr>
      </p:pic>
      <p:pic>
        <p:nvPicPr>
          <p:cNvPr id="119" name="Picture 147" descr="Intelligence, Blue 60 pictogram">
            <a:extLst>
              <a:ext uri="{FF2B5EF4-FFF2-40B4-BE49-F238E27FC236}">
                <a16:creationId xmlns:a16="http://schemas.microsoft.com/office/drawing/2014/main" id="{50A6BF56-8B3A-8360-1ED3-675682E885B4}"/>
              </a:ext>
            </a:extLst>
          </p:cNvPr>
          <p:cNvPicPr>
            <a:picLocks noChangeAspect="1"/>
          </p:cNvPicPr>
          <p:nvPr/>
        </p:nvPicPr>
        <p:blipFill>
          <a:blip r:embed="rId7"/>
          <a:srcRect/>
          <a:stretch/>
        </p:blipFill>
        <p:spPr>
          <a:xfrm>
            <a:off x="11119041" y="3547313"/>
            <a:ext cx="213524" cy="213524"/>
          </a:xfrm>
          <a:prstGeom prst="rect">
            <a:avLst/>
          </a:prstGeom>
        </p:spPr>
      </p:pic>
      <p:pic>
        <p:nvPicPr>
          <p:cNvPr id="121" name="Picture Placeholder 28" descr="Connect, Blue 60 pictogram">
            <a:extLst>
              <a:ext uri="{FF2B5EF4-FFF2-40B4-BE49-F238E27FC236}">
                <a16:creationId xmlns:a16="http://schemas.microsoft.com/office/drawing/2014/main" id="{64429625-446C-FB18-B78F-665813AF7148}"/>
              </a:ext>
            </a:extLst>
          </p:cNvPr>
          <p:cNvPicPr>
            <a:picLocks noChangeAspect="1"/>
          </p:cNvPicPr>
          <p:nvPr/>
        </p:nvPicPr>
        <p:blipFill>
          <a:blip r:embed="rId8">
            <a:extLst>
              <a:ext uri="{96DAC541-7B7A-43D3-8B79-37D633B846F1}">
                <asvg:svgBlip xmlns:asvg="http://schemas.microsoft.com/office/drawing/2016/SVG/main" r:embed="rId9"/>
              </a:ext>
            </a:extLst>
          </a:blip>
          <a:srcRect t="87" b="87"/>
          <a:stretch>
            <a:fillRect/>
          </a:stretch>
        </p:blipFill>
        <p:spPr>
          <a:xfrm>
            <a:off x="7657354" y="3879599"/>
            <a:ext cx="225913" cy="2259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cxnSp>
        <p:nvCxnSpPr>
          <p:cNvPr id="127" name="Straight Connector 238">
            <a:extLst>
              <a:ext uri="{FF2B5EF4-FFF2-40B4-BE49-F238E27FC236}">
                <a16:creationId xmlns:a16="http://schemas.microsoft.com/office/drawing/2014/main" id="{552A0087-E1E1-266F-1341-83CDBCD09BF2}"/>
              </a:ext>
            </a:extLst>
          </p:cNvPr>
          <p:cNvCxnSpPr>
            <a:cxnSpLocks/>
            <a:stCxn id="73" idx="3"/>
            <a:endCxn id="118" idx="1"/>
          </p:cNvCxnSpPr>
          <p:nvPr/>
        </p:nvCxnSpPr>
        <p:spPr bwMode="auto">
          <a:xfrm>
            <a:off x="11041980" y="3042296"/>
            <a:ext cx="77061"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238">
            <a:extLst>
              <a:ext uri="{FF2B5EF4-FFF2-40B4-BE49-F238E27FC236}">
                <a16:creationId xmlns:a16="http://schemas.microsoft.com/office/drawing/2014/main" id="{5A4CB530-F76A-6D83-E17D-FD69F60388EA}"/>
              </a:ext>
            </a:extLst>
          </p:cNvPr>
          <p:cNvCxnSpPr>
            <a:cxnSpLocks/>
            <a:stCxn id="75" idx="3"/>
            <a:endCxn id="117" idx="1"/>
          </p:cNvCxnSpPr>
          <p:nvPr/>
        </p:nvCxnSpPr>
        <p:spPr bwMode="auto">
          <a:xfrm>
            <a:off x="11041981" y="3348186"/>
            <a:ext cx="77060"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 name="Straight Connector 238">
            <a:extLst>
              <a:ext uri="{FF2B5EF4-FFF2-40B4-BE49-F238E27FC236}">
                <a16:creationId xmlns:a16="http://schemas.microsoft.com/office/drawing/2014/main" id="{3E6E7909-6D5F-481A-02D7-09B957862685}"/>
              </a:ext>
            </a:extLst>
          </p:cNvPr>
          <p:cNvCxnSpPr>
            <a:cxnSpLocks/>
            <a:stCxn id="77" idx="3"/>
            <a:endCxn id="119" idx="1"/>
          </p:cNvCxnSpPr>
          <p:nvPr/>
        </p:nvCxnSpPr>
        <p:spPr bwMode="auto">
          <a:xfrm>
            <a:off x="11041980" y="3654075"/>
            <a:ext cx="77061"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Straight Connector 238">
            <a:extLst>
              <a:ext uri="{FF2B5EF4-FFF2-40B4-BE49-F238E27FC236}">
                <a16:creationId xmlns:a16="http://schemas.microsoft.com/office/drawing/2014/main" id="{18F8BF1A-2E65-3D1E-7795-F82A68D9912D}"/>
              </a:ext>
            </a:extLst>
          </p:cNvPr>
          <p:cNvCxnSpPr>
            <a:cxnSpLocks/>
            <a:stCxn id="118" idx="3"/>
          </p:cNvCxnSpPr>
          <p:nvPr/>
        </p:nvCxnSpPr>
        <p:spPr bwMode="auto">
          <a:xfrm flipV="1">
            <a:off x="11332565" y="2777317"/>
            <a:ext cx="77061" cy="26498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238">
            <a:extLst>
              <a:ext uri="{FF2B5EF4-FFF2-40B4-BE49-F238E27FC236}">
                <a16:creationId xmlns:a16="http://schemas.microsoft.com/office/drawing/2014/main" id="{92524CD4-F998-91F8-FC01-86E898E101FA}"/>
              </a:ext>
            </a:extLst>
          </p:cNvPr>
          <p:cNvCxnSpPr>
            <a:cxnSpLocks/>
            <a:stCxn id="118" idx="3"/>
          </p:cNvCxnSpPr>
          <p:nvPr/>
        </p:nvCxnSpPr>
        <p:spPr bwMode="auto">
          <a:xfrm>
            <a:off x="11332565" y="3042296"/>
            <a:ext cx="89478" cy="60681"/>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238">
            <a:extLst>
              <a:ext uri="{FF2B5EF4-FFF2-40B4-BE49-F238E27FC236}">
                <a16:creationId xmlns:a16="http://schemas.microsoft.com/office/drawing/2014/main" id="{06814299-5AFE-C374-5A11-0A0EF7223CC7}"/>
              </a:ext>
            </a:extLst>
          </p:cNvPr>
          <p:cNvCxnSpPr>
            <a:cxnSpLocks/>
            <a:stCxn id="117" idx="3"/>
          </p:cNvCxnSpPr>
          <p:nvPr/>
        </p:nvCxnSpPr>
        <p:spPr bwMode="auto">
          <a:xfrm flipV="1">
            <a:off x="11332565" y="3102977"/>
            <a:ext cx="89478" cy="245209"/>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 name="Straight Connector 238">
            <a:extLst>
              <a:ext uri="{FF2B5EF4-FFF2-40B4-BE49-F238E27FC236}">
                <a16:creationId xmlns:a16="http://schemas.microsoft.com/office/drawing/2014/main" id="{74F43C3E-0F1F-24D3-F8CB-40C7D9693ABE}"/>
              </a:ext>
            </a:extLst>
          </p:cNvPr>
          <p:cNvCxnSpPr>
            <a:cxnSpLocks/>
            <a:stCxn id="117" idx="3"/>
          </p:cNvCxnSpPr>
          <p:nvPr/>
        </p:nvCxnSpPr>
        <p:spPr bwMode="auto">
          <a:xfrm>
            <a:off x="11332565" y="3348186"/>
            <a:ext cx="89478" cy="80452"/>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Straight Connector 238">
            <a:extLst>
              <a:ext uri="{FF2B5EF4-FFF2-40B4-BE49-F238E27FC236}">
                <a16:creationId xmlns:a16="http://schemas.microsoft.com/office/drawing/2014/main" id="{9A19CE78-1F6A-6F03-1F75-3372AAFD9031}"/>
              </a:ext>
            </a:extLst>
          </p:cNvPr>
          <p:cNvCxnSpPr>
            <a:cxnSpLocks/>
            <a:stCxn id="117" idx="3"/>
          </p:cNvCxnSpPr>
          <p:nvPr/>
        </p:nvCxnSpPr>
        <p:spPr bwMode="auto">
          <a:xfrm>
            <a:off x="11332565" y="3348186"/>
            <a:ext cx="99615" cy="39597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Straight Connector 238">
            <a:extLst>
              <a:ext uri="{FF2B5EF4-FFF2-40B4-BE49-F238E27FC236}">
                <a16:creationId xmlns:a16="http://schemas.microsoft.com/office/drawing/2014/main" id="{431C472C-5774-B445-6EA7-B119F988531A}"/>
              </a:ext>
            </a:extLst>
          </p:cNvPr>
          <p:cNvCxnSpPr>
            <a:cxnSpLocks/>
            <a:stCxn id="119" idx="3"/>
          </p:cNvCxnSpPr>
          <p:nvPr/>
        </p:nvCxnSpPr>
        <p:spPr bwMode="auto">
          <a:xfrm>
            <a:off x="11332565" y="3654075"/>
            <a:ext cx="99293" cy="96518"/>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Straight Connector 238">
            <a:extLst>
              <a:ext uri="{FF2B5EF4-FFF2-40B4-BE49-F238E27FC236}">
                <a16:creationId xmlns:a16="http://schemas.microsoft.com/office/drawing/2014/main" id="{42A9D3AB-A8E6-C511-635C-EC344E49F0C2}"/>
              </a:ext>
            </a:extLst>
          </p:cNvPr>
          <p:cNvCxnSpPr>
            <a:cxnSpLocks/>
          </p:cNvCxnSpPr>
          <p:nvPr/>
        </p:nvCxnSpPr>
        <p:spPr bwMode="auto">
          <a:xfrm>
            <a:off x="11332565" y="3654075"/>
            <a:ext cx="83126" cy="298423"/>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pic>
        <p:nvPicPr>
          <p:cNvPr id="160" name="Picture 150" descr="Retrieve and rank, Blue 60 pictogram">
            <a:extLst>
              <a:ext uri="{FF2B5EF4-FFF2-40B4-BE49-F238E27FC236}">
                <a16:creationId xmlns:a16="http://schemas.microsoft.com/office/drawing/2014/main" id="{8D902984-8FF5-2656-9C2C-587DB5AE5527}"/>
              </a:ext>
            </a:extLst>
          </p:cNvPr>
          <p:cNvPicPr>
            <a:picLocks noChangeAspect="1"/>
          </p:cNvPicPr>
          <p:nvPr/>
        </p:nvPicPr>
        <p:blipFill>
          <a:blip r:embed="rId2"/>
          <a:srcRect/>
          <a:stretch/>
        </p:blipFill>
        <p:spPr>
          <a:xfrm>
            <a:off x="11510192" y="2849258"/>
            <a:ext cx="220623" cy="220623"/>
          </a:xfrm>
          <a:prstGeom prst="rect">
            <a:avLst/>
          </a:prstGeom>
        </p:spPr>
      </p:pic>
      <p:pic>
        <p:nvPicPr>
          <p:cNvPr id="161" name="Picture 151" descr="Network services, Blue 60 pictogram">
            <a:extLst>
              <a:ext uri="{FF2B5EF4-FFF2-40B4-BE49-F238E27FC236}">
                <a16:creationId xmlns:a16="http://schemas.microsoft.com/office/drawing/2014/main" id="{9C70F3A4-E31A-AD06-627B-7C8205E309AF}"/>
              </a:ext>
            </a:extLst>
          </p:cNvPr>
          <p:cNvPicPr>
            <a:picLocks noChangeAspect="1"/>
          </p:cNvPicPr>
          <p:nvPr/>
        </p:nvPicPr>
        <p:blipFill>
          <a:blip r:embed="rId3"/>
          <a:srcRect/>
          <a:stretch/>
        </p:blipFill>
        <p:spPr>
          <a:xfrm>
            <a:off x="11510192" y="3125820"/>
            <a:ext cx="220623" cy="220623"/>
          </a:xfrm>
          <a:prstGeom prst="rect">
            <a:avLst/>
          </a:prstGeom>
        </p:spPr>
      </p:pic>
      <p:pic>
        <p:nvPicPr>
          <p:cNvPr id="162" name="Picture Placeholder 24" descr="DevOps, Blue 60 pictogram">
            <a:extLst>
              <a:ext uri="{FF2B5EF4-FFF2-40B4-BE49-F238E27FC236}">
                <a16:creationId xmlns:a16="http://schemas.microsoft.com/office/drawing/2014/main" id="{9BEEE2D7-E06B-1E8A-E9F6-726C2189EC65}"/>
              </a:ext>
            </a:extLst>
          </p:cNvPr>
          <p:cNvPicPr>
            <a:picLocks noChangeAspect="1"/>
          </p:cNvPicPr>
          <p:nvPr/>
        </p:nvPicPr>
        <p:blipFill>
          <a:blip r:embed="rId5">
            <a:extLst>
              <a:ext uri="{96DAC541-7B7A-43D3-8B79-37D633B846F1}">
                <asvg:svgBlip xmlns:asvg="http://schemas.microsoft.com/office/drawing/2016/SVG/main" r:embed="rId6"/>
              </a:ext>
            </a:extLst>
          </a:blip>
          <a:srcRect t="87" b="87"/>
          <a:stretch>
            <a:fillRect/>
          </a:stretch>
        </p:blipFill>
        <p:spPr>
          <a:xfrm>
            <a:off x="11519777" y="3935708"/>
            <a:ext cx="201453" cy="201453"/>
          </a:xfrm>
          <a:prstGeom prst="rect">
            <a:avLst/>
          </a:prstGeom>
        </p:spPr>
      </p:pic>
      <p:pic>
        <p:nvPicPr>
          <p:cNvPr id="163" name="Picture Placeholder 28" descr="Connect, Blue 60 pictogram">
            <a:extLst>
              <a:ext uri="{FF2B5EF4-FFF2-40B4-BE49-F238E27FC236}">
                <a16:creationId xmlns:a16="http://schemas.microsoft.com/office/drawing/2014/main" id="{5A73E8F1-E8F9-9783-DB64-7090BCB5CB82}"/>
              </a:ext>
            </a:extLst>
          </p:cNvPr>
          <p:cNvPicPr>
            <a:picLocks noChangeAspect="1"/>
          </p:cNvPicPr>
          <p:nvPr/>
        </p:nvPicPr>
        <p:blipFill>
          <a:blip r:embed="rId8">
            <a:extLst>
              <a:ext uri="{96DAC541-7B7A-43D3-8B79-37D633B846F1}">
                <asvg:svgBlip xmlns:asvg="http://schemas.microsoft.com/office/drawing/2016/SVG/main" r:embed="rId9"/>
              </a:ext>
            </a:extLst>
          </a:blip>
          <a:srcRect t="87" b="87"/>
          <a:stretch>
            <a:fillRect/>
          </a:stretch>
        </p:blipFill>
        <p:spPr>
          <a:xfrm>
            <a:off x="11510192" y="2572695"/>
            <a:ext cx="220623" cy="2206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pic>
        <p:nvPicPr>
          <p:cNvPr id="164" name="Picture 152" descr="IBM Automation Platform, Blue 60 pictogram">
            <a:extLst>
              <a:ext uri="{FF2B5EF4-FFF2-40B4-BE49-F238E27FC236}">
                <a16:creationId xmlns:a16="http://schemas.microsoft.com/office/drawing/2014/main" id="{B446CB50-DB84-F636-93CC-D89F5C469ED2}"/>
              </a:ext>
            </a:extLst>
          </p:cNvPr>
          <p:cNvPicPr>
            <a:picLocks noChangeAspect="1"/>
          </p:cNvPicPr>
          <p:nvPr/>
        </p:nvPicPr>
        <p:blipFill>
          <a:blip r:embed="rId4"/>
          <a:srcRect/>
          <a:stretch/>
        </p:blipFill>
        <p:spPr>
          <a:xfrm>
            <a:off x="11520092" y="3678945"/>
            <a:ext cx="200824" cy="200824"/>
          </a:xfrm>
          <a:prstGeom prst="rect">
            <a:avLst/>
          </a:prstGeom>
        </p:spPr>
      </p:pic>
      <p:sp>
        <p:nvSpPr>
          <p:cNvPr id="165" name="テキスト ボックス 164">
            <a:extLst>
              <a:ext uri="{FF2B5EF4-FFF2-40B4-BE49-F238E27FC236}">
                <a16:creationId xmlns:a16="http://schemas.microsoft.com/office/drawing/2014/main" id="{685C7B29-CCFE-8987-A2A4-A385FBC6E17E}"/>
              </a:ext>
            </a:extLst>
          </p:cNvPr>
          <p:cNvSpPr txBox="1"/>
          <p:nvPr/>
        </p:nvSpPr>
        <p:spPr>
          <a:xfrm>
            <a:off x="9565867" y="1930763"/>
            <a:ext cx="1988427" cy="417807"/>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pPr defTabSz="914217" fontAlgn="base">
              <a:lnSpc>
                <a:spcPct val="120000"/>
              </a:lnSpc>
              <a:spcBef>
                <a:spcPct val="0"/>
              </a:spcBef>
              <a:spcAft>
                <a:spcPct val="0"/>
              </a:spcAft>
              <a:defRPr/>
            </a:pPr>
            <a:r>
              <a:rPr lang="en-US" altLang="ja-JP" sz="900" dirty="0">
                <a:solidFill>
                  <a:srgbClr val="000000"/>
                </a:solidFill>
                <a:latin typeface="IBM Plex Sans JP" panose="020B0503050203000203" pitchFamily="50" charset="-128"/>
                <a:ea typeface="IBM Plex Sans JP" panose="020B0503050203000203" pitchFamily="50" charset="-128"/>
              </a:rPr>
              <a:t>AI </a:t>
            </a:r>
            <a:r>
              <a:rPr lang="ja-JP" altLang="en-US" sz="900" dirty="0">
                <a:solidFill>
                  <a:srgbClr val="000000"/>
                </a:solidFill>
                <a:latin typeface="IBM Plex Sans JP" panose="020B0503050203000203" pitchFamily="50" charset="-128"/>
                <a:ea typeface="IBM Plex Sans JP" panose="020B0503050203000203" pitchFamily="50" charset="-128"/>
              </a:rPr>
              <a:t>エージェント・オーケストレーターが </a:t>
            </a:r>
            <a:r>
              <a:rPr lang="en-US" altLang="ja-JP" sz="900" dirty="0">
                <a:solidFill>
                  <a:srgbClr val="000000"/>
                </a:solidFill>
                <a:latin typeface="IBM Plex Sans JP" panose="020B0503050203000203" pitchFamily="50" charset="-128"/>
                <a:ea typeface="IBM Plex Sans JP" panose="020B0503050203000203" pitchFamily="50" charset="-128"/>
              </a:rPr>
              <a:t>UX </a:t>
            </a:r>
            <a:r>
              <a:rPr lang="ja-JP" altLang="en-US" sz="900" dirty="0">
                <a:solidFill>
                  <a:srgbClr val="000000"/>
                </a:solidFill>
                <a:latin typeface="IBM Plex Sans JP" panose="020B0503050203000203" pitchFamily="50" charset="-128"/>
                <a:ea typeface="IBM Plex Sans JP" panose="020B0503050203000203" pitchFamily="50" charset="-128"/>
              </a:rPr>
              <a:t>をファシリテート</a:t>
            </a:r>
          </a:p>
        </p:txBody>
      </p:sp>
      <p:sp>
        <p:nvSpPr>
          <p:cNvPr id="166" name="テキスト ボックス 165">
            <a:extLst>
              <a:ext uri="{FF2B5EF4-FFF2-40B4-BE49-F238E27FC236}">
                <a16:creationId xmlns:a16="http://schemas.microsoft.com/office/drawing/2014/main" id="{BFB76FEA-96E2-0017-A60B-FD8E56C67E1C}"/>
              </a:ext>
            </a:extLst>
          </p:cNvPr>
          <p:cNvSpPr txBox="1"/>
          <p:nvPr/>
        </p:nvSpPr>
        <p:spPr>
          <a:xfrm>
            <a:off x="9557688" y="4237631"/>
            <a:ext cx="2097907" cy="82330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pPr defTabSz="914217" fontAlgn="base">
              <a:lnSpc>
                <a:spcPct val="120000"/>
              </a:lnSpc>
              <a:spcBef>
                <a:spcPct val="0"/>
              </a:spcBef>
              <a:spcAft>
                <a:spcPct val="0"/>
              </a:spcAft>
              <a:defRPr/>
            </a:pPr>
            <a:r>
              <a:rPr lang="ja-JP" altLang="en-US" sz="1000" dirty="0">
                <a:solidFill>
                  <a:srgbClr val="000000"/>
                </a:solidFill>
                <a:latin typeface="IBM Plex Sans JP" panose="020B0503050203000203" pitchFamily="50" charset="-128"/>
                <a:ea typeface="IBM Plex Sans JP" panose="020B0503050203000203" pitchFamily="50" charset="-128"/>
              </a:rPr>
              <a:t>多方向の会話、ツールの呼び出し、</a:t>
            </a:r>
            <a:endParaRPr lang="en-US" altLang="ja-JP" sz="1000" dirty="0">
              <a:solidFill>
                <a:srgbClr val="000000"/>
              </a:solidFill>
              <a:latin typeface="IBM Plex Sans JP" panose="020B0503050203000203" pitchFamily="50" charset="-128"/>
              <a:ea typeface="IBM Plex Sans JP" panose="020B0503050203000203" pitchFamily="50" charset="-128"/>
            </a:endParaRPr>
          </a:p>
          <a:p>
            <a:pPr defTabSz="914217" fontAlgn="base">
              <a:lnSpc>
                <a:spcPct val="120000"/>
              </a:lnSpc>
              <a:spcBef>
                <a:spcPct val="0"/>
              </a:spcBef>
              <a:spcAft>
                <a:spcPct val="0"/>
              </a:spcAft>
              <a:defRPr/>
            </a:pPr>
            <a:r>
              <a:rPr lang="ja-JP" altLang="en-US" sz="1000" dirty="0">
                <a:solidFill>
                  <a:srgbClr val="000000"/>
                </a:solidFill>
                <a:latin typeface="IBM Plex Sans JP" panose="020B0503050203000203" pitchFamily="50" charset="-128"/>
                <a:ea typeface="IBM Plex Sans JP" panose="020B0503050203000203" pitchFamily="50" charset="-128"/>
              </a:rPr>
              <a:t>深い推論を活用</a:t>
            </a:r>
            <a:endParaRPr lang="en-US" altLang="ja-JP" sz="1000" dirty="0">
              <a:solidFill>
                <a:srgbClr val="000000"/>
              </a:solidFill>
              <a:latin typeface="IBM Plex Sans JP" panose="020B0503050203000203" pitchFamily="50" charset="-128"/>
              <a:ea typeface="IBM Plex Sans JP" panose="020B0503050203000203" pitchFamily="50" charset="-128"/>
            </a:endParaRPr>
          </a:p>
          <a:p>
            <a:pPr defTabSz="914217" fontAlgn="base">
              <a:lnSpc>
                <a:spcPct val="120000"/>
              </a:lnSpc>
              <a:spcBef>
                <a:spcPct val="0"/>
              </a:spcBef>
              <a:spcAft>
                <a:spcPct val="0"/>
              </a:spcAft>
              <a:defRPr/>
            </a:pPr>
            <a:r>
              <a:rPr lang="ja-JP" altLang="en-US" sz="1000" dirty="0">
                <a:solidFill>
                  <a:srgbClr val="000000"/>
                </a:solidFill>
                <a:latin typeface="IBM Plex Sans JP" panose="020B0503050203000203" pitchFamily="50" charset="-128"/>
                <a:ea typeface="IBM Plex Sans JP" panose="020B0503050203000203" pitchFamily="50" charset="-128"/>
              </a:rPr>
              <a:t>複数の業務システムを横断した</a:t>
            </a:r>
            <a:endParaRPr lang="en-US" altLang="ja-JP" sz="1000" dirty="0">
              <a:solidFill>
                <a:srgbClr val="000000"/>
              </a:solidFill>
              <a:latin typeface="IBM Plex Sans JP" panose="020B0503050203000203" pitchFamily="50" charset="-128"/>
              <a:ea typeface="IBM Plex Sans JP" panose="020B0503050203000203" pitchFamily="50" charset="-128"/>
            </a:endParaRPr>
          </a:p>
          <a:p>
            <a:pPr defTabSz="914217" fontAlgn="base">
              <a:lnSpc>
                <a:spcPct val="120000"/>
              </a:lnSpc>
              <a:spcBef>
                <a:spcPct val="0"/>
              </a:spcBef>
              <a:spcAft>
                <a:spcPct val="0"/>
              </a:spcAft>
              <a:defRPr/>
            </a:pPr>
            <a:r>
              <a:rPr lang="ja-JP" altLang="en-US" sz="1000" dirty="0">
                <a:solidFill>
                  <a:srgbClr val="000000"/>
                </a:solidFill>
                <a:latin typeface="IBM Plex Sans JP" panose="020B0503050203000203" pitchFamily="50" charset="-128"/>
                <a:ea typeface="IBM Plex Sans JP" panose="020B0503050203000203" pitchFamily="50" charset="-128"/>
              </a:rPr>
              <a:t>業務ワークフローを実行</a:t>
            </a:r>
            <a:endParaRPr lang="en-US" altLang="ja-JP" sz="1000" dirty="0">
              <a:solidFill>
                <a:srgbClr val="000000"/>
              </a:solidFill>
              <a:latin typeface="IBM Plex Sans JP" panose="020B0503050203000203" pitchFamily="50" charset="-128"/>
              <a:ea typeface="IBM Plex Sans JP" panose="020B0503050203000203" pitchFamily="50" charset="-128"/>
            </a:endParaRPr>
          </a:p>
        </p:txBody>
      </p:sp>
      <p:sp>
        <p:nvSpPr>
          <p:cNvPr id="167" name="テキスト ボックス 166">
            <a:extLst>
              <a:ext uri="{FF2B5EF4-FFF2-40B4-BE49-F238E27FC236}">
                <a16:creationId xmlns:a16="http://schemas.microsoft.com/office/drawing/2014/main" id="{CE97923A-6006-DCDC-4D45-06F540C101F7}"/>
              </a:ext>
            </a:extLst>
          </p:cNvPr>
          <p:cNvSpPr txBox="1"/>
          <p:nvPr/>
        </p:nvSpPr>
        <p:spPr>
          <a:xfrm>
            <a:off x="8233112" y="5232820"/>
            <a:ext cx="3554660" cy="747897"/>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pPr marL="285750" indent="-285750" defTabSz="914217" fontAlgn="base">
              <a:lnSpc>
                <a:spcPct val="120000"/>
              </a:lnSpc>
              <a:spcBef>
                <a:spcPct val="0"/>
              </a:spcBef>
              <a:spcAft>
                <a:spcPct val="0"/>
              </a:spcAft>
              <a:buFont typeface="Wingdings" panose="05000000000000000000" pitchFamily="2" charset="2"/>
              <a:buChar char="ü"/>
              <a:defRPr/>
            </a:pPr>
            <a:r>
              <a:rPr lang="ja-JP" altLang="en-US" sz="1200" dirty="0">
                <a:solidFill>
                  <a:srgbClr val="000000"/>
                </a:solidFill>
                <a:latin typeface="+mj-ea"/>
                <a:ea typeface="+mj-ea"/>
              </a:rPr>
              <a:t>複数の </a:t>
            </a:r>
            <a:r>
              <a:rPr lang="en-US" altLang="ja-JP" sz="1200" dirty="0">
                <a:solidFill>
                  <a:srgbClr val="000000"/>
                </a:solidFill>
                <a:latin typeface="+mj-ea"/>
                <a:ea typeface="+mj-ea"/>
              </a:rPr>
              <a:t>AI </a:t>
            </a:r>
            <a:r>
              <a:rPr lang="ja-JP" altLang="en-US" sz="1200" dirty="0">
                <a:solidFill>
                  <a:srgbClr val="000000"/>
                </a:solidFill>
                <a:latin typeface="+mj-ea"/>
                <a:ea typeface="+mj-ea"/>
              </a:rPr>
              <a:t>アシスタント、</a:t>
            </a:r>
            <a:r>
              <a:rPr lang="en-US" altLang="ja-JP" sz="1200" dirty="0">
                <a:solidFill>
                  <a:srgbClr val="000000"/>
                </a:solidFill>
                <a:latin typeface="+mj-ea"/>
                <a:ea typeface="+mj-ea"/>
              </a:rPr>
              <a:t>AI </a:t>
            </a:r>
            <a:r>
              <a:rPr lang="ja-JP" altLang="en-US" sz="1200" dirty="0">
                <a:solidFill>
                  <a:srgbClr val="000000"/>
                </a:solidFill>
                <a:latin typeface="+mj-ea"/>
                <a:ea typeface="+mj-ea"/>
              </a:rPr>
              <a:t>エージェントを使い分けるマルチ </a:t>
            </a:r>
            <a:r>
              <a:rPr lang="en-US" altLang="ja-JP" sz="1200" dirty="0">
                <a:solidFill>
                  <a:srgbClr val="000000"/>
                </a:solidFill>
                <a:latin typeface="+mj-ea"/>
                <a:ea typeface="+mj-ea"/>
              </a:rPr>
              <a:t>AI </a:t>
            </a:r>
            <a:r>
              <a:rPr lang="ja-JP" altLang="en-US" sz="1200" dirty="0">
                <a:solidFill>
                  <a:srgbClr val="000000"/>
                </a:solidFill>
                <a:latin typeface="+mj-ea"/>
                <a:ea typeface="+mj-ea"/>
              </a:rPr>
              <a:t>エージェントを配置し複雑なタスクを実行</a:t>
            </a:r>
            <a:endParaRPr lang="en-US" altLang="ja-JP" sz="1200" dirty="0">
              <a:solidFill>
                <a:srgbClr val="000000"/>
              </a:solidFill>
              <a:latin typeface="+mj-ea"/>
              <a:ea typeface="+mj-ea"/>
            </a:endParaRPr>
          </a:p>
        </p:txBody>
      </p:sp>
      <p:sp>
        <p:nvSpPr>
          <p:cNvPr id="170" name="Rectangle: Rounded Corners 12">
            <a:extLst>
              <a:ext uri="{FF2B5EF4-FFF2-40B4-BE49-F238E27FC236}">
                <a16:creationId xmlns:a16="http://schemas.microsoft.com/office/drawing/2014/main" id="{3A646B4E-A02D-F5A2-9636-AC4B2399103B}"/>
              </a:ext>
            </a:extLst>
          </p:cNvPr>
          <p:cNvSpPr/>
          <p:nvPr/>
        </p:nvSpPr>
        <p:spPr bwMode="auto">
          <a:xfrm>
            <a:off x="1863449" y="3092037"/>
            <a:ext cx="1393460" cy="256149"/>
          </a:xfrm>
          <a:prstGeom prst="roundRect">
            <a:avLst>
              <a:gd name="adj" fmla="val 50000"/>
            </a:avLst>
          </a:prstGeom>
          <a:solidFill>
            <a:schemeClr val="tx1">
              <a:lumMod val="50000"/>
              <a:lumOff val="50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45714" rIns="91428" bIns="45714" numCol="1" rtlCol="0" anchor="ctr" anchorCtr="0" compatLnSpc="1">
            <a:prstTxWarp prst="textNoShape">
              <a:avLst/>
            </a:prstTxWarp>
          </a:bodyPr>
          <a:lstStyle/>
          <a:p>
            <a:pPr algn="ctr" defTabSz="914217" fontAlgn="base">
              <a:lnSpc>
                <a:spcPct val="120000"/>
              </a:lnSpc>
              <a:spcBef>
                <a:spcPct val="0"/>
              </a:spcBef>
              <a:spcAft>
                <a:spcPct val="0"/>
              </a:spcAft>
            </a:pPr>
            <a:r>
              <a:rPr lang="ja-JP" altLang="en-US" sz="1100" dirty="0">
                <a:solidFill>
                  <a:schemeClr val="bg1"/>
                </a:solidFill>
                <a:latin typeface="IBM Plex Sans JP" panose="020B0503050203000203" pitchFamily="50" charset="-128"/>
                <a:ea typeface="IBM Plex Sans JP" panose="020B0503050203000203" pitchFamily="50" charset="-128"/>
              </a:rPr>
              <a:t>専門知識</a:t>
            </a:r>
          </a:p>
        </p:txBody>
      </p:sp>
      <p:sp>
        <p:nvSpPr>
          <p:cNvPr id="171" name="Rectangle: Rounded Corners 12">
            <a:extLst>
              <a:ext uri="{FF2B5EF4-FFF2-40B4-BE49-F238E27FC236}">
                <a16:creationId xmlns:a16="http://schemas.microsoft.com/office/drawing/2014/main" id="{05BBF108-0518-5E14-F46D-AF72FD22DE8D}"/>
              </a:ext>
            </a:extLst>
          </p:cNvPr>
          <p:cNvSpPr/>
          <p:nvPr/>
        </p:nvSpPr>
        <p:spPr bwMode="auto">
          <a:xfrm>
            <a:off x="1863448" y="3397926"/>
            <a:ext cx="1393460" cy="256149"/>
          </a:xfrm>
          <a:prstGeom prst="roundRect">
            <a:avLst>
              <a:gd name="adj" fmla="val 50000"/>
            </a:avLst>
          </a:prstGeom>
          <a:solidFill>
            <a:schemeClr val="tx1">
              <a:lumMod val="50000"/>
              <a:lumOff val="50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45714" rIns="91428" bIns="45714" numCol="1" rtlCol="0" anchor="ctr" anchorCtr="0" compatLnSpc="1">
            <a:prstTxWarp prst="textNoShape">
              <a:avLst/>
            </a:prstTxWarp>
          </a:bodyPr>
          <a:lstStyle/>
          <a:p>
            <a:pPr algn="ctr" defTabSz="914217" fontAlgn="base">
              <a:lnSpc>
                <a:spcPct val="120000"/>
              </a:lnSpc>
              <a:spcBef>
                <a:spcPct val="0"/>
              </a:spcBef>
              <a:spcAft>
                <a:spcPct val="0"/>
              </a:spcAft>
            </a:pPr>
            <a:r>
              <a:rPr lang="en-US" altLang="ja-JP" sz="1100" dirty="0">
                <a:solidFill>
                  <a:schemeClr val="bg1"/>
                </a:solidFill>
                <a:latin typeface="IBM Plex Sans JP" panose="020B0503050203000203" pitchFamily="50" charset="-128"/>
                <a:ea typeface="IBM Plex Sans JP" panose="020B0503050203000203" pitchFamily="50" charset="-128"/>
              </a:rPr>
              <a:t>API</a:t>
            </a:r>
            <a:endParaRPr lang="ja-JP" altLang="en-US" sz="1100" dirty="0">
              <a:solidFill>
                <a:schemeClr val="bg1"/>
              </a:solidFill>
              <a:latin typeface="IBM Plex Sans JP" panose="020B0503050203000203" pitchFamily="50" charset="-128"/>
              <a:ea typeface="IBM Plex Sans JP" panose="020B0503050203000203" pitchFamily="50" charset="-128"/>
            </a:endParaRPr>
          </a:p>
        </p:txBody>
      </p:sp>
      <p:cxnSp>
        <p:nvCxnSpPr>
          <p:cNvPr id="172" name="直線矢印コネクタ 171">
            <a:extLst>
              <a:ext uri="{FF2B5EF4-FFF2-40B4-BE49-F238E27FC236}">
                <a16:creationId xmlns:a16="http://schemas.microsoft.com/office/drawing/2014/main" id="{546ACBBA-892C-1EB3-7946-E13193577A35}"/>
              </a:ext>
            </a:extLst>
          </p:cNvPr>
          <p:cNvCxnSpPr>
            <a:cxnSpLocks/>
            <a:stCxn id="170" idx="1"/>
            <a:endCxn id="14" idx="3"/>
          </p:cNvCxnSpPr>
          <p:nvPr/>
        </p:nvCxnSpPr>
        <p:spPr bwMode="auto">
          <a:xfrm flipH="1">
            <a:off x="1647127" y="3220112"/>
            <a:ext cx="216322" cy="132969"/>
          </a:xfrm>
          <a:prstGeom prst="straightConnector1">
            <a:avLst/>
          </a:prstGeom>
          <a:ln w="28575">
            <a:solidFill>
              <a:schemeClr val="tx1">
                <a:lumMod val="50000"/>
                <a:lumOff val="50000"/>
              </a:schemeClr>
            </a:solidFill>
            <a:headEnd type="triangl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75" name="直線矢印コネクタ 174">
            <a:extLst>
              <a:ext uri="{FF2B5EF4-FFF2-40B4-BE49-F238E27FC236}">
                <a16:creationId xmlns:a16="http://schemas.microsoft.com/office/drawing/2014/main" id="{2681646F-7955-73E4-787F-FA2F414E5ADF}"/>
              </a:ext>
            </a:extLst>
          </p:cNvPr>
          <p:cNvCxnSpPr>
            <a:cxnSpLocks/>
            <a:stCxn id="171" idx="1"/>
            <a:endCxn id="14" idx="3"/>
          </p:cNvCxnSpPr>
          <p:nvPr/>
        </p:nvCxnSpPr>
        <p:spPr bwMode="auto">
          <a:xfrm flipH="1" flipV="1">
            <a:off x="1647127" y="3353081"/>
            <a:ext cx="216321" cy="172920"/>
          </a:xfrm>
          <a:prstGeom prst="straightConnector1">
            <a:avLst/>
          </a:prstGeom>
          <a:ln w="28575">
            <a:solidFill>
              <a:schemeClr val="tx1">
                <a:lumMod val="50000"/>
                <a:lumOff val="50000"/>
              </a:schemeClr>
            </a:solidFill>
            <a:headEnd type="triangle" w="med" len="med"/>
            <a:tailEnd type="triangle" w="med" len="med"/>
          </a:ln>
          <a:effectLst/>
        </p:spPr>
        <p:style>
          <a:lnRef idx="1">
            <a:schemeClr val="dk1"/>
          </a:lnRef>
          <a:fillRef idx="0">
            <a:schemeClr val="dk1"/>
          </a:fillRef>
          <a:effectRef idx="0">
            <a:schemeClr val="dk1"/>
          </a:effectRef>
          <a:fontRef idx="minor">
            <a:schemeClr val="tx1"/>
          </a:fontRef>
        </p:style>
      </p:cxnSp>
      <p:pic>
        <p:nvPicPr>
          <p:cNvPr id="178" name="Picture 150" descr="Retrieve and rank, Blue 60 pictogram">
            <a:extLst>
              <a:ext uri="{FF2B5EF4-FFF2-40B4-BE49-F238E27FC236}">
                <a16:creationId xmlns:a16="http://schemas.microsoft.com/office/drawing/2014/main" id="{6EC05F51-4307-990B-DF39-89528D27583B}"/>
              </a:ext>
            </a:extLst>
          </p:cNvPr>
          <p:cNvPicPr>
            <a:picLocks noChangeAspect="1"/>
          </p:cNvPicPr>
          <p:nvPr/>
        </p:nvPicPr>
        <p:blipFill>
          <a:blip r:embed="rId2"/>
          <a:srcRect/>
          <a:stretch/>
        </p:blipFill>
        <p:spPr>
          <a:xfrm>
            <a:off x="3348528" y="3108733"/>
            <a:ext cx="225913" cy="225913"/>
          </a:xfrm>
          <a:prstGeom prst="rect">
            <a:avLst/>
          </a:prstGeom>
        </p:spPr>
      </p:pic>
      <p:pic>
        <p:nvPicPr>
          <p:cNvPr id="179" name="Picture 151" descr="Network services, Blue 60 pictogram">
            <a:extLst>
              <a:ext uri="{FF2B5EF4-FFF2-40B4-BE49-F238E27FC236}">
                <a16:creationId xmlns:a16="http://schemas.microsoft.com/office/drawing/2014/main" id="{AE76FDC3-45A4-8F18-C2BD-3ACB0A65C999}"/>
              </a:ext>
            </a:extLst>
          </p:cNvPr>
          <p:cNvPicPr>
            <a:picLocks noChangeAspect="1"/>
          </p:cNvPicPr>
          <p:nvPr/>
        </p:nvPicPr>
        <p:blipFill>
          <a:blip r:embed="rId3"/>
          <a:srcRect/>
          <a:stretch/>
        </p:blipFill>
        <p:spPr>
          <a:xfrm>
            <a:off x="3334921" y="3413044"/>
            <a:ext cx="225913" cy="225913"/>
          </a:xfrm>
          <a:prstGeom prst="rect">
            <a:avLst/>
          </a:prstGeom>
        </p:spPr>
      </p:pic>
      <p:grpSp>
        <p:nvGrpSpPr>
          <p:cNvPr id="204" name="Group 16">
            <a:extLst>
              <a:ext uri="{FF2B5EF4-FFF2-40B4-BE49-F238E27FC236}">
                <a16:creationId xmlns:a16="http://schemas.microsoft.com/office/drawing/2014/main" id="{70E133A8-CFCE-307E-1F51-1E6CBE9D7E50}"/>
              </a:ext>
            </a:extLst>
          </p:cNvPr>
          <p:cNvGrpSpPr/>
          <p:nvPr/>
        </p:nvGrpSpPr>
        <p:grpSpPr>
          <a:xfrm>
            <a:off x="11520091" y="3402383"/>
            <a:ext cx="200825" cy="220623"/>
            <a:chOff x="576072" y="6549107"/>
            <a:chExt cx="1216152" cy="1216152"/>
          </a:xfrm>
        </p:grpSpPr>
        <p:sp>
          <p:nvSpPr>
            <p:cNvPr id="205" name="Freeform: Shape 17">
              <a:extLst>
                <a:ext uri="{FF2B5EF4-FFF2-40B4-BE49-F238E27FC236}">
                  <a16:creationId xmlns:a16="http://schemas.microsoft.com/office/drawing/2014/main" id="{DAC48A35-04B8-A3DD-CA04-7076F8E50A19}"/>
                </a:ext>
              </a:extLst>
            </p:cNvPr>
            <p:cNvSpPr/>
            <p:nvPr/>
          </p:nvSpPr>
          <p:spPr>
            <a:xfrm>
              <a:off x="598874" y="6571909"/>
              <a:ext cx="1170546" cy="1170546"/>
            </a:xfrm>
            <a:custGeom>
              <a:avLst/>
              <a:gdLst>
                <a:gd name="connsiteX0" fmla="*/ 980523 w 1170546"/>
                <a:gd name="connsiteY0" fmla="*/ 1170546 h 1170546"/>
                <a:gd name="connsiteX1" fmla="*/ 277435 w 1170546"/>
                <a:gd name="connsiteY1" fmla="*/ 1170546 h 1170546"/>
                <a:gd name="connsiteX2" fmla="*/ 0 w 1170546"/>
                <a:gd name="connsiteY2" fmla="*/ 893112 h 1170546"/>
                <a:gd name="connsiteX3" fmla="*/ 315439 w 1170546"/>
                <a:gd name="connsiteY3" fmla="*/ 611877 h 1170546"/>
                <a:gd name="connsiteX4" fmla="*/ 627078 w 1170546"/>
                <a:gd name="connsiteY4" fmla="*/ 418052 h 1170546"/>
                <a:gd name="connsiteX5" fmla="*/ 991924 w 1170546"/>
                <a:gd name="connsiteY5" fmla="*/ 798100 h 1170546"/>
                <a:gd name="connsiteX6" fmla="*/ 1166746 w 1170546"/>
                <a:gd name="connsiteY6" fmla="*/ 976722 h 1170546"/>
                <a:gd name="connsiteX7" fmla="*/ 980523 w 1170546"/>
                <a:gd name="connsiteY7" fmla="*/ 1170546 h 1170546"/>
                <a:gd name="connsiteX8" fmla="*/ 923515 w 1170546"/>
                <a:gd name="connsiteY8" fmla="*/ 1140143 h 1170546"/>
                <a:gd name="connsiteX9" fmla="*/ 980523 w 1170546"/>
                <a:gd name="connsiteY9" fmla="*/ 1140143 h 1170546"/>
                <a:gd name="connsiteX10" fmla="*/ 1143943 w 1170546"/>
                <a:gd name="connsiteY10" fmla="*/ 976722 h 1170546"/>
                <a:gd name="connsiteX11" fmla="*/ 980523 w 1170546"/>
                <a:gd name="connsiteY11" fmla="*/ 824703 h 1170546"/>
                <a:gd name="connsiteX12" fmla="*/ 965321 w 1170546"/>
                <a:gd name="connsiteY12" fmla="*/ 809501 h 1170546"/>
                <a:gd name="connsiteX13" fmla="*/ 627078 w 1170546"/>
                <a:gd name="connsiteY13" fmla="*/ 444656 h 1170546"/>
                <a:gd name="connsiteX14" fmla="*/ 334442 w 1170546"/>
                <a:gd name="connsiteY14" fmla="*/ 630879 h 1170546"/>
                <a:gd name="connsiteX15" fmla="*/ 319240 w 1170546"/>
                <a:gd name="connsiteY15" fmla="*/ 638480 h 1170546"/>
                <a:gd name="connsiteX16" fmla="*/ 26603 w 1170546"/>
                <a:gd name="connsiteY16" fmla="*/ 889311 h 1170546"/>
                <a:gd name="connsiteX17" fmla="*/ 277435 w 1170546"/>
                <a:gd name="connsiteY17" fmla="*/ 1140143 h 1170546"/>
                <a:gd name="connsiteX18" fmla="*/ 323040 w 1170546"/>
                <a:gd name="connsiteY18" fmla="*/ 1140143 h 1170546"/>
                <a:gd name="connsiteX19" fmla="*/ 323040 w 1170546"/>
                <a:gd name="connsiteY19" fmla="*/ 1041330 h 1170546"/>
                <a:gd name="connsiteX20" fmla="*/ 338242 w 1170546"/>
                <a:gd name="connsiteY20" fmla="*/ 1026128 h 1170546"/>
                <a:gd name="connsiteX21" fmla="*/ 452257 w 1170546"/>
                <a:gd name="connsiteY21" fmla="*/ 1026128 h 1170546"/>
                <a:gd name="connsiteX22" fmla="*/ 467458 w 1170546"/>
                <a:gd name="connsiteY22" fmla="*/ 1041330 h 1170546"/>
                <a:gd name="connsiteX23" fmla="*/ 467458 w 1170546"/>
                <a:gd name="connsiteY23" fmla="*/ 1140143 h 1170546"/>
                <a:gd name="connsiteX24" fmla="*/ 782898 w 1170546"/>
                <a:gd name="connsiteY24" fmla="*/ 1140143 h 1170546"/>
                <a:gd name="connsiteX25" fmla="*/ 782898 w 1170546"/>
                <a:gd name="connsiteY25" fmla="*/ 1041330 h 1170546"/>
                <a:gd name="connsiteX26" fmla="*/ 798100 w 1170546"/>
                <a:gd name="connsiteY26" fmla="*/ 1026128 h 1170546"/>
                <a:gd name="connsiteX27" fmla="*/ 912114 w 1170546"/>
                <a:gd name="connsiteY27" fmla="*/ 1026128 h 1170546"/>
                <a:gd name="connsiteX28" fmla="*/ 927316 w 1170546"/>
                <a:gd name="connsiteY28" fmla="*/ 1041330 h 1170546"/>
                <a:gd name="connsiteX29" fmla="*/ 927316 w 1170546"/>
                <a:gd name="connsiteY29" fmla="*/ 1140143 h 1170546"/>
                <a:gd name="connsiteX30" fmla="*/ 809501 w 1170546"/>
                <a:gd name="connsiteY30" fmla="*/ 1140143 h 1170546"/>
                <a:gd name="connsiteX31" fmla="*/ 896912 w 1170546"/>
                <a:gd name="connsiteY31" fmla="*/ 1140143 h 1170546"/>
                <a:gd name="connsiteX32" fmla="*/ 896912 w 1170546"/>
                <a:gd name="connsiteY32" fmla="*/ 1052732 h 1170546"/>
                <a:gd name="connsiteX33" fmla="*/ 809501 w 1170546"/>
                <a:gd name="connsiteY33" fmla="*/ 1052732 h 1170546"/>
                <a:gd name="connsiteX34" fmla="*/ 809501 w 1170546"/>
                <a:gd name="connsiteY34" fmla="*/ 1140143 h 1170546"/>
                <a:gd name="connsiteX35" fmla="*/ 353444 w 1170546"/>
                <a:gd name="connsiteY35" fmla="*/ 1140143 h 1170546"/>
                <a:gd name="connsiteX36" fmla="*/ 440855 w 1170546"/>
                <a:gd name="connsiteY36" fmla="*/ 1140143 h 1170546"/>
                <a:gd name="connsiteX37" fmla="*/ 440855 w 1170546"/>
                <a:gd name="connsiteY37" fmla="*/ 1052732 h 1170546"/>
                <a:gd name="connsiteX38" fmla="*/ 353444 w 1170546"/>
                <a:gd name="connsiteY38" fmla="*/ 1052732 h 1170546"/>
                <a:gd name="connsiteX39" fmla="*/ 353444 w 1170546"/>
                <a:gd name="connsiteY39" fmla="*/ 1140143 h 1170546"/>
                <a:gd name="connsiteX40" fmla="*/ 661283 w 1170546"/>
                <a:gd name="connsiteY40" fmla="*/ 904513 h 1170546"/>
                <a:gd name="connsiteX41" fmla="*/ 547268 w 1170546"/>
                <a:gd name="connsiteY41" fmla="*/ 904513 h 1170546"/>
                <a:gd name="connsiteX42" fmla="*/ 532067 w 1170546"/>
                <a:gd name="connsiteY42" fmla="*/ 889311 h 1170546"/>
                <a:gd name="connsiteX43" fmla="*/ 532067 w 1170546"/>
                <a:gd name="connsiteY43" fmla="*/ 775297 h 1170546"/>
                <a:gd name="connsiteX44" fmla="*/ 547268 w 1170546"/>
                <a:gd name="connsiteY44" fmla="*/ 760095 h 1170546"/>
                <a:gd name="connsiteX45" fmla="*/ 661283 w 1170546"/>
                <a:gd name="connsiteY45" fmla="*/ 760095 h 1170546"/>
                <a:gd name="connsiteX46" fmla="*/ 676485 w 1170546"/>
                <a:gd name="connsiteY46" fmla="*/ 775297 h 1170546"/>
                <a:gd name="connsiteX47" fmla="*/ 676485 w 1170546"/>
                <a:gd name="connsiteY47" fmla="*/ 889311 h 1170546"/>
                <a:gd name="connsiteX48" fmla="*/ 661283 w 1170546"/>
                <a:gd name="connsiteY48" fmla="*/ 904513 h 1170546"/>
                <a:gd name="connsiteX49" fmla="*/ 562470 w 1170546"/>
                <a:gd name="connsiteY49" fmla="*/ 874109 h 1170546"/>
                <a:gd name="connsiteX50" fmla="*/ 649881 w 1170546"/>
                <a:gd name="connsiteY50" fmla="*/ 874109 h 1170546"/>
                <a:gd name="connsiteX51" fmla="*/ 649881 w 1170546"/>
                <a:gd name="connsiteY51" fmla="*/ 786698 h 1170546"/>
                <a:gd name="connsiteX52" fmla="*/ 562470 w 1170546"/>
                <a:gd name="connsiteY52" fmla="*/ 786698 h 1170546"/>
                <a:gd name="connsiteX53" fmla="*/ 562470 w 1170546"/>
                <a:gd name="connsiteY53" fmla="*/ 874109 h 1170546"/>
                <a:gd name="connsiteX54" fmla="*/ 452257 w 1170546"/>
                <a:gd name="connsiteY54" fmla="*/ 904513 h 1170546"/>
                <a:gd name="connsiteX55" fmla="*/ 338242 w 1170546"/>
                <a:gd name="connsiteY55" fmla="*/ 904513 h 1170546"/>
                <a:gd name="connsiteX56" fmla="*/ 323040 w 1170546"/>
                <a:gd name="connsiteY56" fmla="*/ 889311 h 1170546"/>
                <a:gd name="connsiteX57" fmla="*/ 323040 w 1170546"/>
                <a:gd name="connsiteY57" fmla="*/ 775297 h 1170546"/>
                <a:gd name="connsiteX58" fmla="*/ 338242 w 1170546"/>
                <a:gd name="connsiteY58" fmla="*/ 760095 h 1170546"/>
                <a:gd name="connsiteX59" fmla="*/ 452257 w 1170546"/>
                <a:gd name="connsiteY59" fmla="*/ 760095 h 1170546"/>
                <a:gd name="connsiteX60" fmla="*/ 467458 w 1170546"/>
                <a:gd name="connsiteY60" fmla="*/ 775297 h 1170546"/>
                <a:gd name="connsiteX61" fmla="*/ 467458 w 1170546"/>
                <a:gd name="connsiteY61" fmla="*/ 889311 h 1170546"/>
                <a:gd name="connsiteX62" fmla="*/ 452257 w 1170546"/>
                <a:gd name="connsiteY62" fmla="*/ 904513 h 1170546"/>
                <a:gd name="connsiteX63" fmla="*/ 353444 w 1170546"/>
                <a:gd name="connsiteY63" fmla="*/ 874109 h 1170546"/>
                <a:gd name="connsiteX64" fmla="*/ 440855 w 1170546"/>
                <a:gd name="connsiteY64" fmla="*/ 874109 h 1170546"/>
                <a:gd name="connsiteX65" fmla="*/ 440855 w 1170546"/>
                <a:gd name="connsiteY65" fmla="*/ 786698 h 1170546"/>
                <a:gd name="connsiteX66" fmla="*/ 353444 w 1170546"/>
                <a:gd name="connsiteY66" fmla="*/ 786698 h 1170546"/>
                <a:gd name="connsiteX67" fmla="*/ 353444 w 1170546"/>
                <a:gd name="connsiteY67" fmla="*/ 874109 h 1170546"/>
                <a:gd name="connsiteX68" fmla="*/ 1155344 w 1170546"/>
                <a:gd name="connsiteY68" fmla="*/ 600475 h 1170546"/>
                <a:gd name="connsiteX69" fmla="*/ 1041330 w 1170546"/>
                <a:gd name="connsiteY69" fmla="*/ 600475 h 1170546"/>
                <a:gd name="connsiteX70" fmla="*/ 1026128 w 1170546"/>
                <a:gd name="connsiteY70" fmla="*/ 585273 h 1170546"/>
                <a:gd name="connsiteX71" fmla="*/ 1026128 w 1170546"/>
                <a:gd name="connsiteY71" fmla="*/ 471259 h 1170546"/>
                <a:gd name="connsiteX72" fmla="*/ 1041330 w 1170546"/>
                <a:gd name="connsiteY72" fmla="*/ 456057 h 1170546"/>
                <a:gd name="connsiteX73" fmla="*/ 1155344 w 1170546"/>
                <a:gd name="connsiteY73" fmla="*/ 456057 h 1170546"/>
                <a:gd name="connsiteX74" fmla="*/ 1170546 w 1170546"/>
                <a:gd name="connsiteY74" fmla="*/ 471259 h 1170546"/>
                <a:gd name="connsiteX75" fmla="*/ 1170546 w 1170546"/>
                <a:gd name="connsiteY75" fmla="*/ 585273 h 1170546"/>
                <a:gd name="connsiteX76" fmla="*/ 1155344 w 1170546"/>
                <a:gd name="connsiteY76" fmla="*/ 600475 h 1170546"/>
                <a:gd name="connsiteX77" fmla="*/ 1056532 w 1170546"/>
                <a:gd name="connsiteY77" fmla="*/ 570071 h 1170546"/>
                <a:gd name="connsiteX78" fmla="*/ 1143943 w 1170546"/>
                <a:gd name="connsiteY78" fmla="*/ 570071 h 1170546"/>
                <a:gd name="connsiteX79" fmla="*/ 1143943 w 1170546"/>
                <a:gd name="connsiteY79" fmla="*/ 482660 h 1170546"/>
                <a:gd name="connsiteX80" fmla="*/ 1056532 w 1170546"/>
                <a:gd name="connsiteY80" fmla="*/ 482660 h 1170546"/>
                <a:gd name="connsiteX81" fmla="*/ 1056532 w 1170546"/>
                <a:gd name="connsiteY81" fmla="*/ 570071 h 1170546"/>
                <a:gd name="connsiteX82" fmla="*/ 889311 w 1170546"/>
                <a:gd name="connsiteY82" fmla="*/ 372447 h 1170546"/>
                <a:gd name="connsiteX83" fmla="*/ 775297 w 1170546"/>
                <a:gd name="connsiteY83" fmla="*/ 372447 h 1170546"/>
                <a:gd name="connsiteX84" fmla="*/ 760095 w 1170546"/>
                <a:gd name="connsiteY84" fmla="*/ 357245 h 1170546"/>
                <a:gd name="connsiteX85" fmla="*/ 760095 w 1170546"/>
                <a:gd name="connsiteY85" fmla="*/ 243230 h 1170546"/>
                <a:gd name="connsiteX86" fmla="*/ 775297 w 1170546"/>
                <a:gd name="connsiteY86" fmla="*/ 228029 h 1170546"/>
                <a:gd name="connsiteX87" fmla="*/ 889311 w 1170546"/>
                <a:gd name="connsiteY87" fmla="*/ 228029 h 1170546"/>
                <a:gd name="connsiteX88" fmla="*/ 904513 w 1170546"/>
                <a:gd name="connsiteY88" fmla="*/ 243230 h 1170546"/>
                <a:gd name="connsiteX89" fmla="*/ 904513 w 1170546"/>
                <a:gd name="connsiteY89" fmla="*/ 357245 h 1170546"/>
                <a:gd name="connsiteX90" fmla="*/ 889311 w 1170546"/>
                <a:gd name="connsiteY90" fmla="*/ 372447 h 1170546"/>
                <a:gd name="connsiteX91" fmla="*/ 790499 w 1170546"/>
                <a:gd name="connsiteY91" fmla="*/ 342043 h 1170546"/>
                <a:gd name="connsiteX92" fmla="*/ 877910 w 1170546"/>
                <a:gd name="connsiteY92" fmla="*/ 342043 h 1170546"/>
                <a:gd name="connsiteX93" fmla="*/ 877910 w 1170546"/>
                <a:gd name="connsiteY93" fmla="*/ 258432 h 1170546"/>
                <a:gd name="connsiteX94" fmla="*/ 790499 w 1170546"/>
                <a:gd name="connsiteY94" fmla="*/ 258432 h 1170546"/>
                <a:gd name="connsiteX95" fmla="*/ 790499 w 1170546"/>
                <a:gd name="connsiteY95" fmla="*/ 342043 h 1170546"/>
                <a:gd name="connsiteX96" fmla="*/ 129216 w 1170546"/>
                <a:gd name="connsiteY96" fmla="*/ 372447 h 1170546"/>
                <a:gd name="connsiteX97" fmla="*/ 15202 w 1170546"/>
                <a:gd name="connsiteY97" fmla="*/ 372447 h 1170546"/>
                <a:gd name="connsiteX98" fmla="*/ 0 w 1170546"/>
                <a:gd name="connsiteY98" fmla="*/ 357245 h 1170546"/>
                <a:gd name="connsiteX99" fmla="*/ 0 w 1170546"/>
                <a:gd name="connsiteY99" fmla="*/ 243230 h 1170546"/>
                <a:gd name="connsiteX100" fmla="*/ 15202 w 1170546"/>
                <a:gd name="connsiteY100" fmla="*/ 228029 h 1170546"/>
                <a:gd name="connsiteX101" fmla="*/ 129216 w 1170546"/>
                <a:gd name="connsiteY101" fmla="*/ 228029 h 1170546"/>
                <a:gd name="connsiteX102" fmla="*/ 144418 w 1170546"/>
                <a:gd name="connsiteY102" fmla="*/ 243230 h 1170546"/>
                <a:gd name="connsiteX103" fmla="*/ 144418 w 1170546"/>
                <a:gd name="connsiteY103" fmla="*/ 357245 h 1170546"/>
                <a:gd name="connsiteX104" fmla="*/ 129216 w 1170546"/>
                <a:gd name="connsiteY104" fmla="*/ 372447 h 1170546"/>
                <a:gd name="connsiteX105" fmla="*/ 30404 w 1170546"/>
                <a:gd name="connsiteY105" fmla="*/ 342043 h 1170546"/>
                <a:gd name="connsiteX106" fmla="*/ 117815 w 1170546"/>
                <a:gd name="connsiteY106" fmla="*/ 342043 h 1170546"/>
                <a:gd name="connsiteX107" fmla="*/ 117815 w 1170546"/>
                <a:gd name="connsiteY107" fmla="*/ 258432 h 1170546"/>
                <a:gd name="connsiteX108" fmla="*/ 30404 w 1170546"/>
                <a:gd name="connsiteY108" fmla="*/ 258432 h 1170546"/>
                <a:gd name="connsiteX109" fmla="*/ 30404 w 1170546"/>
                <a:gd name="connsiteY109" fmla="*/ 342043 h 1170546"/>
                <a:gd name="connsiteX110" fmla="*/ 1155344 w 1170546"/>
                <a:gd name="connsiteY110" fmla="*/ 144418 h 1170546"/>
                <a:gd name="connsiteX111" fmla="*/ 1041330 w 1170546"/>
                <a:gd name="connsiteY111" fmla="*/ 144418 h 1170546"/>
                <a:gd name="connsiteX112" fmla="*/ 1026128 w 1170546"/>
                <a:gd name="connsiteY112" fmla="*/ 129216 h 1170546"/>
                <a:gd name="connsiteX113" fmla="*/ 1026128 w 1170546"/>
                <a:gd name="connsiteY113" fmla="*/ 15202 h 1170546"/>
                <a:gd name="connsiteX114" fmla="*/ 1041330 w 1170546"/>
                <a:gd name="connsiteY114" fmla="*/ 0 h 1170546"/>
                <a:gd name="connsiteX115" fmla="*/ 1155344 w 1170546"/>
                <a:gd name="connsiteY115" fmla="*/ 0 h 1170546"/>
                <a:gd name="connsiteX116" fmla="*/ 1170546 w 1170546"/>
                <a:gd name="connsiteY116" fmla="*/ 15202 h 1170546"/>
                <a:gd name="connsiteX117" fmla="*/ 1170546 w 1170546"/>
                <a:gd name="connsiteY117" fmla="*/ 129216 h 1170546"/>
                <a:gd name="connsiteX118" fmla="*/ 1155344 w 1170546"/>
                <a:gd name="connsiteY118" fmla="*/ 144418 h 1170546"/>
                <a:gd name="connsiteX119" fmla="*/ 1056532 w 1170546"/>
                <a:gd name="connsiteY119" fmla="*/ 114014 h 1170546"/>
                <a:gd name="connsiteX120" fmla="*/ 1143943 w 1170546"/>
                <a:gd name="connsiteY120" fmla="*/ 114014 h 1170546"/>
                <a:gd name="connsiteX121" fmla="*/ 1143943 w 1170546"/>
                <a:gd name="connsiteY121" fmla="*/ 30404 h 1170546"/>
                <a:gd name="connsiteX122" fmla="*/ 1056532 w 1170546"/>
                <a:gd name="connsiteY122" fmla="*/ 30404 h 1170546"/>
                <a:gd name="connsiteX123" fmla="*/ 1056532 w 1170546"/>
                <a:gd name="connsiteY123" fmla="*/ 114014 h 1170546"/>
                <a:gd name="connsiteX124" fmla="*/ 433254 w 1170546"/>
                <a:gd name="connsiteY124" fmla="*/ 144418 h 1170546"/>
                <a:gd name="connsiteX125" fmla="*/ 319240 w 1170546"/>
                <a:gd name="connsiteY125" fmla="*/ 144418 h 1170546"/>
                <a:gd name="connsiteX126" fmla="*/ 304038 w 1170546"/>
                <a:gd name="connsiteY126" fmla="*/ 129216 h 1170546"/>
                <a:gd name="connsiteX127" fmla="*/ 304038 w 1170546"/>
                <a:gd name="connsiteY127" fmla="*/ 15202 h 1170546"/>
                <a:gd name="connsiteX128" fmla="*/ 319240 w 1170546"/>
                <a:gd name="connsiteY128" fmla="*/ 0 h 1170546"/>
                <a:gd name="connsiteX129" fmla="*/ 433254 w 1170546"/>
                <a:gd name="connsiteY129" fmla="*/ 0 h 1170546"/>
                <a:gd name="connsiteX130" fmla="*/ 448456 w 1170546"/>
                <a:gd name="connsiteY130" fmla="*/ 15202 h 1170546"/>
                <a:gd name="connsiteX131" fmla="*/ 448456 w 1170546"/>
                <a:gd name="connsiteY131" fmla="*/ 129216 h 1170546"/>
                <a:gd name="connsiteX132" fmla="*/ 433254 w 1170546"/>
                <a:gd name="connsiteY132" fmla="*/ 144418 h 1170546"/>
                <a:gd name="connsiteX133" fmla="*/ 334442 w 1170546"/>
                <a:gd name="connsiteY133" fmla="*/ 114014 h 1170546"/>
                <a:gd name="connsiteX134" fmla="*/ 421853 w 1170546"/>
                <a:gd name="connsiteY134" fmla="*/ 114014 h 1170546"/>
                <a:gd name="connsiteX135" fmla="*/ 421853 w 1170546"/>
                <a:gd name="connsiteY135" fmla="*/ 30404 h 1170546"/>
                <a:gd name="connsiteX136" fmla="*/ 334442 w 1170546"/>
                <a:gd name="connsiteY136" fmla="*/ 30404 h 1170546"/>
                <a:gd name="connsiteX137" fmla="*/ 334442 w 1170546"/>
                <a:gd name="connsiteY137" fmla="*/ 114014 h 117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70546" h="1170546">
                  <a:moveTo>
                    <a:pt x="980523" y="1170546"/>
                  </a:moveTo>
                  <a:lnTo>
                    <a:pt x="277435" y="1170546"/>
                  </a:lnTo>
                  <a:cubicBezTo>
                    <a:pt x="125416" y="1170546"/>
                    <a:pt x="0" y="1045131"/>
                    <a:pt x="0" y="893112"/>
                  </a:cubicBezTo>
                  <a:cubicBezTo>
                    <a:pt x="0" y="725891"/>
                    <a:pt x="148219" y="589074"/>
                    <a:pt x="315439" y="611877"/>
                  </a:cubicBezTo>
                  <a:cubicBezTo>
                    <a:pt x="391449" y="478860"/>
                    <a:pt x="490261" y="418052"/>
                    <a:pt x="627078" y="418052"/>
                  </a:cubicBezTo>
                  <a:cubicBezTo>
                    <a:pt x="839905" y="418052"/>
                    <a:pt x="984323" y="611877"/>
                    <a:pt x="991924" y="798100"/>
                  </a:cubicBezTo>
                  <a:cubicBezTo>
                    <a:pt x="1094537" y="805701"/>
                    <a:pt x="1166746" y="877910"/>
                    <a:pt x="1166746" y="976722"/>
                  </a:cubicBezTo>
                  <a:cubicBezTo>
                    <a:pt x="1170546" y="1086936"/>
                    <a:pt x="1086936" y="1170546"/>
                    <a:pt x="980523" y="1170546"/>
                  </a:cubicBezTo>
                  <a:close/>
                  <a:moveTo>
                    <a:pt x="923515" y="1140143"/>
                  </a:moveTo>
                  <a:lnTo>
                    <a:pt x="980523" y="1140143"/>
                  </a:lnTo>
                  <a:cubicBezTo>
                    <a:pt x="1071734" y="1140143"/>
                    <a:pt x="1143943" y="1067934"/>
                    <a:pt x="1143943" y="976722"/>
                  </a:cubicBezTo>
                  <a:cubicBezTo>
                    <a:pt x="1143943" y="889311"/>
                    <a:pt x="1075534" y="824703"/>
                    <a:pt x="980523" y="824703"/>
                  </a:cubicBezTo>
                  <a:cubicBezTo>
                    <a:pt x="972922" y="824703"/>
                    <a:pt x="965321" y="817102"/>
                    <a:pt x="965321" y="809501"/>
                  </a:cubicBezTo>
                  <a:cubicBezTo>
                    <a:pt x="965321" y="630879"/>
                    <a:pt x="828504" y="444656"/>
                    <a:pt x="627078" y="444656"/>
                  </a:cubicBezTo>
                  <a:cubicBezTo>
                    <a:pt x="497862" y="444656"/>
                    <a:pt x="402850" y="505463"/>
                    <a:pt x="334442" y="630879"/>
                  </a:cubicBezTo>
                  <a:cubicBezTo>
                    <a:pt x="330641" y="634679"/>
                    <a:pt x="326841" y="638480"/>
                    <a:pt x="319240" y="638480"/>
                  </a:cubicBezTo>
                  <a:cubicBezTo>
                    <a:pt x="167221" y="611877"/>
                    <a:pt x="26603" y="737292"/>
                    <a:pt x="26603" y="889311"/>
                  </a:cubicBezTo>
                  <a:cubicBezTo>
                    <a:pt x="26603" y="1026128"/>
                    <a:pt x="136817" y="1140143"/>
                    <a:pt x="277435" y="1140143"/>
                  </a:cubicBezTo>
                  <a:lnTo>
                    <a:pt x="323040" y="1140143"/>
                  </a:lnTo>
                  <a:lnTo>
                    <a:pt x="323040" y="1041330"/>
                  </a:lnTo>
                  <a:cubicBezTo>
                    <a:pt x="323040" y="1033729"/>
                    <a:pt x="330641" y="1026128"/>
                    <a:pt x="338242" y="1026128"/>
                  </a:cubicBezTo>
                  <a:lnTo>
                    <a:pt x="452257" y="1026128"/>
                  </a:lnTo>
                  <a:cubicBezTo>
                    <a:pt x="459857" y="1026128"/>
                    <a:pt x="467458" y="1033729"/>
                    <a:pt x="467458" y="1041330"/>
                  </a:cubicBezTo>
                  <a:lnTo>
                    <a:pt x="467458" y="1140143"/>
                  </a:lnTo>
                  <a:lnTo>
                    <a:pt x="782898" y="1140143"/>
                  </a:lnTo>
                  <a:lnTo>
                    <a:pt x="782898" y="1041330"/>
                  </a:lnTo>
                  <a:cubicBezTo>
                    <a:pt x="782898" y="1033729"/>
                    <a:pt x="790499" y="1026128"/>
                    <a:pt x="798100" y="1026128"/>
                  </a:cubicBezTo>
                  <a:lnTo>
                    <a:pt x="912114" y="1026128"/>
                  </a:lnTo>
                  <a:cubicBezTo>
                    <a:pt x="919715" y="1026128"/>
                    <a:pt x="927316" y="1033729"/>
                    <a:pt x="927316" y="1041330"/>
                  </a:cubicBezTo>
                  <a:lnTo>
                    <a:pt x="927316" y="1140143"/>
                  </a:lnTo>
                  <a:close/>
                  <a:moveTo>
                    <a:pt x="809501" y="1140143"/>
                  </a:moveTo>
                  <a:lnTo>
                    <a:pt x="896912" y="1140143"/>
                  </a:lnTo>
                  <a:lnTo>
                    <a:pt x="896912" y="1052732"/>
                  </a:lnTo>
                  <a:lnTo>
                    <a:pt x="809501" y="1052732"/>
                  </a:lnTo>
                  <a:lnTo>
                    <a:pt x="809501" y="1140143"/>
                  </a:lnTo>
                  <a:close/>
                  <a:moveTo>
                    <a:pt x="353444" y="1140143"/>
                  </a:moveTo>
                  <a:lnTo>
                    <a:pt x="440855" y="1140143"/>
                  </a:lnTo>
                  <a:lnTo>
                    <a:pt x="440855" y="1052732"/>
                  </a:lnTo>
                  <a:lnTo>
                    <a:pt x="353444" y="1052732"/>
                  </a:lnTo>
                  <a:lnTo>
                    <a:pt x="353444" y="1140143"/>
                  </a:lnTo>
                  <a:close/>
                  <a:moveTo>
                    <a:pt x="661283" y="904513"/>
                  </a:moveTo>
                  <a:lnTo>
                    <a:pt x="547268" y="904513"/>
                  </a:lnTo>
                  <a:cubicBezTo>
                    <a:pt x="539667" y="904513"/>
                    <a:pt x="532067" y="896912"/>
                    <a:pt x="532067" y="889311"/>
                  </a:cubicBezTo>
                  <a:lnTo>
                    <a:pt x="532067" y="775297"/>
                  </a:lnTo>
                  <a:cubicBezTo>
                    <a:pt x="532067" y="767696"/>
                    <a:pt x="539667" y="760095"/>
                    <a:pt x="547268" y="760095"/>
                  </a:cubicBezTo>
                  <a:lnTo>
                    <a:pt x="661283" y="760095"/>
                  </a:lnTo>
                  <a:cubicBezTo>
                    <a:pt x="668884" y="760095"/>
                    <a:pt x="676485" y="767696"/>
                    <a:pt x="676485" y="775297"/>
                  </a:cubicBezTo>
                  <a:lnTo>
                    <a:pt x="676485" y="889311"/>
                  </a:lnTo>
                  <a:cubicBezTo>
                    <a:pt x="676485" y="896912"/>
                    <a:pt x="668884" y="904513"/>
                    <a:pt x="661283" y="904513"/>
                  </a:cubicBezTo>
                  <a:close/>
                  <a:moveTo>
                    <a:pt x="562470" y="874109"/>
                  </a:moveTo>
                  <a:lnTo>
                    <a:pt x="649881" y="874109"/>
                  </a:lnTo>
                  <a:lnTo>
                    <a:pt x="649881" y="786698"/>
                  </a:lnTo>
                  <a:lnTo>
                    <a:pt x="562470" y="786698"/>
                  </a:lnTo>
                  <a:lnTo>
                    <a:pt x="562470" y="874109"/>
                  </a:lnTo>
                  <a:close/>
                  <a:moveTo>
                    <a:pt x="452257" y="904513"/>
                  </a:moveTo>
                  <a:lnTo>
                    <a:pt x="338242" y="904513"/>
                  </a:lnTo>
                  <a:cubicBezTo>
                    <a:pt x="330641" y="904513"/>
                    <a:pt x="323040" y="896912"/>
                    <a:pt x="323040" y="889311"/>
                  </a:cubicBezTo>
                  <a:lnTo>
                    <a:pt x="323040" y="775297"/>
                  </a:lnTo>
                  <a:cubicBezTo>
                    <a:pt x="323040" y="767696"/>
                    <a:pt x="330641" y="760095"/>
                    <a:pt x="338242" y="760095"/>
                  </a:cubicBezTo>
                  <a:lnTo>
                    <a:pt x="452257" y="760095"/>
                  </a:lnTo>
                  <a:cubicBezTo>
                    <a:pt x="459857" y="760095"/>
                    <a:pt x="467458" y="767696"/>
                    <a:pt x="467458" y="775297"/>
                  </a:cubicBezTo>
                  <a:lnTo>
                    <a:pt x="467458" y="889311"/>
                  </a:lnTo>
                  <a:cubicBezTo>
                    <a:pt x="467458" y="896912"/>
                    <a:pt x="459857" y="904513"/>
                    <a:pt x="452257" y="904513"/>
                  </a:cubicBezTo>
                  <a:close/>
                  <a:moveTo>
                    <a:pt x="353444" y="874109"/>
                  </a:moveTo>
                  <a:lnTo>
                    <a:pt x="440855" y="874109"/>
                  </a:lnTo>
                  <a:lnTo>
                    <a:pt x="440855" y="786698"/>
                  </a:lnTo>
                  <a:lnTo>
                    <a:pt x="353444" y="786698"/>
                  </a:lnTo>
                  <a:lnTo>
                    <a:pt x="353444" y="874109"/>
                  </a:lnTo>
                  <a:close/>
                  <a:moveTo>
                    <a:pt x="1155344" y="600475"/>
                  </a:moveTo>
                  <a:lnTo>
                    <a:pt x="1041330" y="600475"/>
                  </a:lnTo>
                  <a:cubicBezTo>
                    <a:pt x="1033729" y="600475"/>
                    <a:pt x="1026128" y="592874"/>
                    <a:pt x="1026128" y="585273"/>
                  </a:cubicBezTo>
                  <a:lnTo>
                    <a:pt x="1026128" y="471259"/>
                  </a:lnTo>
                  <a:cubicBezTo>
                    <a:pt x="1026128" y="463658"/>
                    <a:pt x="1033729" y="456057"/>
                    <a:pt x="1041330" y="456057"/>
                  </a:cubicBezTo>
                  <a:lnTo>
                    <a:pt x="1155344" y="456057"/>
                  </a:lnTo>
                  <a:cubicBezTo>
                    <a:pt x="1162945" y="456057"/>
                    <a:pt x="1170546" y="463658"/>
                    <a:pt x="1170546" y="471259"/>
                  </a:cubicBezTo>
                  <a:lnTo>
                    <a:pt x="1170546" y="585273"/>
                  </a:lnTo>
                  <a:cubicBezTo>
                    <a:pt x="1170546" y="592874"/>
                    <a:pt x="1162945" y="600475"/>
                    <a:pt x="1155344" y="600475"/>
                  </a:cubicBezTo>
                  <a:close/>
                  <a:moveTo>
                    <a:pt x="1056532" y="570071"/>
                  </a:moveTo>
                  <a:lnTo>
                    <a:pt x="1143943" y="570071"/>
                  </a:lnTo>
                  <a:lnTo>
                    <a:pt x="1143943" y="482660"/>
                  </a:lnTo>
                  <a:lnTo>
                    <a:pt x="1056532" y="482660"/>
                  </a:lnTo>
                  <a:lnTo>
                    <a:pt x="1056532" y="570071"/>
                  </a:lnTo>
                  <a:close/>
                  <a:moveTo>
                    <a:pt x="889311" y="372447"/>
                  </a:moveTo>
                  <a:lnTo>
                    <a:pt x="775297" y="372447"/>
                  </a:lnTo>
                  <a:cubicBezTo>
                    <a:pt x="767696" y="372447"/>
                    <a:pt x="760095" y="364846"/>
                    <a:pt x="760095" y="357245"/>
                  </a:cubicBezTo>
                  <a:lnTo>
                    <a:pt x="760095" y="243230"/>
                  </a:lnTo>
                  <a:cubicBezTo>
                    <a:pt x="760095" y="235629"/>
                    <a:pt x="767696" y="228029"/>
                    <a:pt x="775297" y="228029"/>
                  </a:cubicBezTo>
                  <a:lnTo>
                    <a:pt x="889311" y="228029"/>
                  </a:lnTo>
                  <a:cubicBezTo>
                    <a:pt x="896912" y="228029"/>
                    <a:pt x="904513" y="235629"/>
                    <a:pt x="904513" y="243230"/>
                  </a:cubicBezTo>
                  <a:lnTo>
                    <a:pt x="904513" y="357245"/>
                  </a:lnTo>
                  <a:cubicBezTo>
                    <a:pt x="904513" y="364846"/>
                    <a:pt x="896912" y="372447"/>
                    <a:pt x="889311" y="372447"/>
                  </a:cubicBezTo>
                  <a:close/>
                  <a:moveTo>
                    <a:pt x="790499" y="342043"/>
                  </a:moveTo>
                  <a:lnTo>
                    <a:pt x="877910" y="342043"/>
                  </a:lnTo>
                  <a:lnTo>
                    <a:pt x="877910" y="258432"/>
                  </a:lnTo>
                  <a:lnTo>
                    <a:pt x="790499" y="258432"/>
                  </a:lnTo>
                  <a:lnTo>
                    <a:pt x="790499" y="342043"/>
                  </a:lnTo>
                  <a:close/>
                  <a:moveTo>
                    <a:pt x="129216" y="372447"/>
                  </a:moveTo>
                  <a:lnTo>
                    <a:pt x="15202" y="372447"/>
                  </a:lnTo>
                  <a:cubicBezTo>
                    <a:pt x="7601" y="372447"/>
                    <a:pt x="0" y="364846"/>
                    <a:pt x="0" y="357245"/>
                  </a:cubicBezTo>
                  <a:lnTo>
                    <a:pt x="0" y="243230"/>
                  </a:lnTo>
                  <a:cubicBezTo>
                    <a:pt x="0" y="235629"/>
                    <a:pt x="7601" y="228029"/>
                    <a:pt x="15202" y="228029"/>
                  </a:cubicBezTo>
                  <a:lnTo>
                    <a:pt x="129216" y="228029"/>
                  </a:lnTo>
                  <a:cubicBezTo>
                    <a:pt x="136817" y="228029"/>
                    <a:pt x="144418" y="235629"/>
                    <a:pt x="144418" y="243230"/>
                  </a:cubicBezTo>
                  <a:lnTo>
                    <a:pt x="144418" y="357245"/>
                  </a:lnTo>
                  <a:cubicBezTo>
                    <a:pt x="144418" y="364846"/>
                    <a:pt x="136817" y="372447"/>
                    <a:pt x="129216" y="372447"/>
                  </a:cubicBezTo>
                  <a:close/>
                  <a:moveTo>
                    <a:pt x="30404" y="342043"/>
                  </a:moveTo>
                  <a:lnTo>
                    <a:pt x="117815" y="342043"/>
                  </a:lnTo>
                  <a:lnTo>
                    <a:pt x="117815" y="258432"/>
                  </a:lnTo>
                  <a:lnTo>
                    <a:pt x="30404" y="258432"/>
                  </a:lnTo>
                  <a:lnTo>
                    <a:pt x="30404" y="342043"/>
                  </a:lnTo>
                  <a:close/>
                  <a:moveTo>
                    <a:pt x="1155344" y="144418"/>
                  </a:moveTo>
                  <a:lnTo>
                    <a:pt x="1041330" y="144418"/>
                  </a:lnTo>
                  <a:cubicBezTo>
                    <a:pt x="1033729" y="144418"/>
                    <a:pt x="1026128" y="136817"/>
                    <a:pt x="1026128" y="129216"/>
                  </a:cubicBezTo>
                  <a:lnTo>
                    <a:pt x="1026128" y="15202"/>
                  </a:lnTo>
                  <a:cubicBezTo>
                    <a:pt x="1026128" y="7601"/>
                    <a:pt x="1033729" y="0"/>
                    <a:pt x="1041330" y="0"/>
                  </a:cubicBezTo>
                  <a:lnTo>
                    <a:pt x="1155344" y="0"/>
                  </a:lnTo>
                  <a:cubicBezTo>
                    <a:pt x="1162945" y="0"/>
                    <a:pt x="1170546" y="7601"/>
                    <a:pt x="1170546" y="15202"/>
                  </a:cubicBezTo>
                  <a:lnTo>
                    <a:pt x="1170546" y="129216"/>
                  </a:lnTo>
                  <a:cubicBezTo>
                    <a:pt x="1170546" y="136817"/>
                    <a:pt x="1162945" y="144418"/>
                    <a:pt x="1155344" y="144418"/>
                  </a:cubicBezTo>
                  <a:close/>
                  <a:moveTo>
                    <a:pt x="1056532" y="114014"/>
                  </a:moveTo>
                  <a:lnTo>
                    <a:pt x="1143943" y="114014"/>
                  </a:lnTo>
                  <a:lnTo>
                    <a:pt x="1143943" y="30404"/>
                  </a:lnTo>
                  <a:lnTo>
                    <a:pt x="1056532" y="30404"/>
                  </a:lnTo>
                  <a:lnTo>
                    <a:pt x="1056532" y="114014"/>
                  </a:lnTo>
                  <a:close/>
                  <a:moveTo>
                    <a:pt x="433254" y="144418"/>
                  </a:moveTo>
                  <a:lnTo>
                    <a:pt x="319240" y="144418"/>
                  </a:lnTo>
                  <a:cubicBezTo>
                    <a:pt x="311639" y="144418"/>
                    <a:pt x="304038" y="136817"/>
                    <a:pt x="304038" y="129216"/>
                  </a:cubicBezTo>
                  <a:lnTo>
                    <a:pt x="304038" y="15202"/>
                  </a:lnTo>
                  <a:cubicBezTo>
                    <a:pt x="304038" y="7601"/>
                    <a:pt x="311639" y="0"/>
                    <a:pt x="319240" y="0"/>
                  </a:cubicBezTo>
                  <a:lnTo>
                    <a:pt x="433254" y="0"/>
                  </a:lnTo>
                  <a:cubicBezTo>
                    <a:pt x="440855" y="0"/>
                    <a:pt x="448456" y="7601"/>
                    <a:pt x="448456" y="15202"/>
                  </a:cubicBezTo>
                  <a:lnTo>
                    <a:pt x="448456" y="129216"/>
                  </a:lnTo>
                  <a:cubicBezTo>
                    <a:pt x="448456" y="136817"/>
                    <a:pt x="440855" y="144418"/>
                    <a:pt x="433254" y="144418"/>
                  </a:cubicBezTo>
                  <a:close/>
                  <a:moveTo>
                    <a:pt x="334442" y="114014"/>
                  </a:moveTo>
                  <a:lnTo>
                    <a:pt x="421853" y="114014"/>
                  </a:lnTo>
                  <a:lnTo>
                    <a:pt x="421853" y="30404"/>
                  </a:lnTo>
                  <a:lnTo>
                    <a:pt x="334442" y="30404"/>
                  </a:lnTo>
                  <a:lnTo>
                    <a:pt x="334442" y="114014"/>
                  </a:lnTo>
                  <a:close/>
                </a:path>
              </a:pathLst>
            </a:custGeom>
            <a:solidFill>
              <a:srgbClr val="0F62FE"/>
            </a:solidFill>
            <a:ln w="6274" cap="flat">
              <a:noFill/>
              <a:prstDash val="solid"/>
              <a:miter/>
            </a:ln>
          </p:spPr>
          <p:txBody>
            <a:bodyPr rtlCol="0" anchor="ctr"/>
            <a:lstStyle/>
            <a:p>
              <a:pPr defTabSz="914217"/>
              <a:endParaRPr lang="en-US" sz="900">
                <a:solidFill>
                  <a:srgbClr val="000000"/>
                </a:solidFill>
                <a:latin typeface="IBM Plex Sans Light"/>
              </a:endParaRPr>
            </a:p>
          </p:txBody>
        </p:sp>
        <p:sp>
          <p:nvSpPr>
            <p:cNvPr id="206" name="Freeform: Shape 18">
              <a:extLst>
                <a:ext uri="{FF2B5EF4-FFF2-40B4-BE49-F238E27FC236}">
                  <a16:creationId xmlns:a16="http://schemas.microsoft.com/office/drawing/2014/main" id="{24594F2D-6D5E-21C5-FCED-82F5A799B4CF}"/>
                </a:ext>
              </a:extLst>
            </p:cNvPr>
            <p:cNvSpPr/>
            <p:nvPr/>
          </p:nvSpPr>
          <p:spPr>
            <a:xfrm>
              <a:off x="576072" y="6549107"/>
              <a:ext cx="1216152" cy="1216152"/>
            </a:xfrm>
            <a:custGeom>
              <a:avLst/>
              <a:gdLst>
                <a:gd name="connsiteX0" fmla="*/ 0 w 1216152"/>
                <a:gd name="connsiteY0" fmla="*/ 0 h 1216152"/>
                <a:gd name="connsiteX1" fmla="*/ 1216152 w 1216152"/>
                <a:gd name="connsiteY1" fmla="*/ 0 h 1216152"/>
                <a:gd name="connsiteX2" fmla="*/ 1216152 w 1216152"/>
                <a:gd name="connsiteY2" fmla="*/ 1216152 h 1216152"/>
                <a:gd name="connsiteX3" fmla="*/ 0 w 1216152"/>
                <a:gd name="connsiteY3" fmla="*/ 1216152 h 1216152"/>
              </a:gdLst>
              <a:ahLst/>
              <a:cxnLst>
                <a:cxn ang="0">
                  <a:pos x="connsiteX0" y="connsiteY0"/>
                </a:cxn>
                <a:cxn ang="0">
                  <a:pos x="connsiteX1" y="connsiteY1"/>
                </a:cxn>
                <a:cxn ang="0">
                  <a:pos x="connsiteX2" y="connsiteY2"/>
                </a:cxn>
                <a:cxn ang="0">
                  <a:pos x="connsiteX3" y="connsiteY3"/>
                </a:cxn>
              </a:cxnLst>
              <a:rect l="l" t="t" r="r" b="b"/>
              <a:pathLst>
                <a:path w="1216152" h="1216152">
                  <a:moveTo>
                    <a:pt x="0" y="0"/>
                  </a:moveTo>
                  <a:lnTo>
                    <a:pt x="1216152" y="0"/>
                  </a:lnTo>
                  <a:lnTo>
                    <a:pt x="1216152" y="1216152"/>
                  </a:lnTo>
                  <a:lnTo>
                    <a:pt x="0" y="1216152"/>
                  </a:lnTo>
                  <a:close/>
                </a:path>
              </a:pathLst>
            </a:custGeom>
            <a:noFill/>
            <a:ln w="6274" cap="flat">
              <a:noFill/>
              <a:prstDash val="solid"/>
              <a:miter/>
            </a:ln>
          </p:spPr>
          <p:txBody>
            <a:bodyPr rtlCol="0" anchor="ctr"/>
            <a:lstStyle/>
            <a:p>
              <a:pPr defTabSz="914217"/>
              <a:endParaRPr lang="en-US" sz="900">
                <a:solidFill>
                  <a:srgbClr val="000000"/>
                </a:solidFill>
                <a:latin typeface="IBM Plex Sans Light"/>
              </a:endParaRPr>
            </a:p>
          </p:txBody>
        </p:sp>
      </p:grpSp>
      <p:cxnSp>
        <p:nvCxnSpPr>
          <p:cNvPr id="8" name="直線矢印コネクタ 7">
            <a:extLst>
              <a:ext uri="{FF2B5EF4-FFF2-40B4-BE49-F238E27FC236}">
                <a16:creationId xmlns:a16="http://schemas.microsoft.com/office/drawing/2014/main" id="{EAE8BC4F-DF57-AC45-BBB9-D2ED7020B6F2}"/>
              </a:ext>
            </a:extLst>
          </p:cNvPr>
          <p:cNvCxnSpPr>
            <a:endCxn id="33" idx="0"/>
          </p:cNvCxnSpPr>
          <p:nvPr/>
        </p:nvCxnSpPr>
        <p:spPr bwMode="auto">
          <a:xfrm>
            <a:off x="6551629" y="2656465"/>
            <a:ext cx="0" cy="224176"/>
          </a:xfrm>
          <a:prstGeom prst="straightConnector1">
            <a:avLst/>
          </a:prstGeom>
          <a:ln w="28575">
            <a:solidFill>
              <a:schemeClr val="tx1">
                <a:lumMod val="50000"/>
                <a:lumOff val="50000"/>
              </a:schemeClr>
            </a:solidFill>
            <a:headEnd type="none" w="med" len="med"/>
            <a:tailEnd type="triangle"/>
          </a:ln>
          <a:effectLst/>
        </p:spPr>
        <p:style>
          <a:lnRef idx="1">
            <a:schemeClr val="dk1"/>
          </a:lnRef>
          <a:fillRef idx="0">
            <a:schemeClr val="dk1"/>
          </a:fillRef>
          <a:effectRef idx="0">
            <a:schemeClr val="dk1"/>
          </a:effectRef>
          <a:fontRef idx="minor">
            <a:schemeClr val="tx1"/>
          </a:fontRef>
        </p:style>
      </p:cxnSp>
      <p:cxnSp>
        <p:nvCxnSpPr>
          <p:cNvPr id="12" name="直線矢印コネクタ 11">
            <a:extLst>
              <a:ext uri="{FF2B5EF4-FFF2-40B4-BE49-F238E27FC236}">
                <a16:creationId xmlns:a16="http://schemas.microsoft.com/office/drawing/2014/main" id="{AB68FEBB-2B77-6D91-057D-2F3BB618CC19}"/>
              </a:ext>
            </a:extLst>
          </p:cNvPr>
          <p:cNvCxnSpPr>
            <a:cxnSpLocks/>
            <a:stCxn id="33" idx="2"/>
            <a:endCxn id="34" idx="0"/>
          </p:cNvCxnSpPr>
          <p:nvPr/>
        </p:nvCxnSpPr>
        <p:spPr bwMode="auto">
          <a:xfrm flipH="1">
            <a:off x="6560335" y="3136790"/>
            <a:ext cx="1" cy="224176"/>
          </a:xfrm>
          <a:prstGeom prst="straightConnector1">
            <a:avLst/>
          </a:prstGeom>
          <a:ln w="28575">
            <a:solidFill>
              <a:schemeClr val="tx1">
                <a:lumMod val="50000"/>
                <a:lumOff val="50000"/>
              </a:schemeClr>
            </a:solidFill>
            <a:headEnd type="none" w="med" len="med"/>
            <a:tailEnd type="triangle"/>
          </a:ln>
          <a:effectLst/>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53020876-E1EB-299D-2526-CECA94BE3F43}"/>
              </a:ext>
            </a:extLst>
          </p:cNvPr>
          <p:cNvCxnSpPr>
            <a:cxnSpLocks/>
            <a:stCxn id="34" idx="2"/>
            <a:endCxn id="92" idx="0"/>
          </p:cNvCxnSpPr>
          <p:nvPr/>
        </p:nvCxnSpPr>
        <p:spPr bwMode="auto">
          <a:xfrm>
            <a:off x="6560335" y="3617115"/>
            <a:ext cx="0" cy="224175"/>
          </a:xfrm>
          <a:prstGeom prst="straightConnector1">
            <a:avLst/>
          </a:prstGeom>
          <a:ln w="28575">
            <a:solidFill>
              <a:schemeClr val="tx1">
                <a:lumMod val="50000"/>
                <a:lumOff val="50000"/>
              </a:schemeClr>
            </a:solidFill>
            <a:headEnd type="none" w="med" len="med"/>
            <a:tailEnd type="triangle"/>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8660763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B243D1E9-C33D-548A-2CDF-85FC8408704D}"/>
              </a:ext>
            </a:extLst>
          </p:cNvPr>
          <p:cNvSpPr/>
          <p:nvPr/>
        </p:nvSpPr>
        <p:spPr bwMode="auto">
          <a:xfrm rot="16200000">
            <a:off x="-1084112" y="2655064"/>
            <a:ext cx="4602798" cy="1765950"/>
          </a:xfrm>
          <a:prstGeom prst="rect">
            <a:avLst/>
          </a:prstGeom>
          <a:solidFill>
            <a:schemeClr val="accent5">
              <a:lumMod val="20000"/>
              <a:lumOff val="80000"/>
            </a:schemeClr>
          </a:solidFill>
          <a:ln w="15875">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03" tIns="45703" rIns="45703" bIns="45703" numCol="1" rtlCol="0"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456979" fontAlgn="base">
              <a:spcBef>
                <a:spcPct val="0"/>
              </a:spcBef>
              <a:spcAft>
                <a:spcPct val="0"/>
              </a:spcAft>
              <a:defRPr/>
            </a:pPr>
            <a:endParaRPr lang="en-US" sz="700">
              <a:solidFill>
                <a:srgbClr val="FFFFFF"/>
              </a:solidFill>
              <a:latin typeface="IBM Plex Sans JP" panose="020B0503050203000203" pitchFamily="50" charset="-128"/>
              <a:ea typeface="IBM Plex Sans JP" panose="020B0503050203000203" pitchFamily="50" charset="-128"/>
              <a:sym typeface="Helvetica Neue"/>
            </a:endParaRPr>
          </a:p>
        </p:txBody>
      </p:sp>
      <p:sp>
        <p:nvSpPr>
          <p:cNvPr id="38" name="Rectangle 2">
            <a:extLst>
              <a:ext uri="{FF2B5EF4-FFF2-40B4-BE49-F238E27FC236}">
                <a16:creationId xmlns:a16="http://schemas.microsoft.com/office/drawing/2014/main" id="{5878BBB5-CA25-7CE4-5CF9-0812F3C6F568}"/>
              </a:ext>
            </a:extLst>
          </p:cNvPr>
          <p:cNvSpPr/>
          <p:nvPr/>
        </p:nvSpPr>
        <p:spPr bwMode="auto">
          <a:xfrm>
            <a:off x="2290135" y="1236639"/>
            <a:ext cx="7339433" cy="4602797"/>
          </a:xfrm>
          <a:prstGeom prst="rect">
            <a:avLst/>
          </a:prstGeom>
          <a:solidFill>
            <a:srgbClr val="EDF5FF"/>
          </a:solidFill>
          <a:ln w="15875">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03" tIns="45703" rIns="45703" bIns="45703" numCol="1" rtlCol="0"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456979" fontAlgn="base">
              <a:spcBef>
                <a:spcPct val="0"/>
              </a:spcBef>
              <a:spcAft>
                <a:spcPct val="0"/>
              </a:spcAft>
              <a:defRPr/>
            </a:pPr>
            <a:endParaRPr lang="en-US" sz="700">
              <a:solidFill>
                <a:srgbClr val="FFFFFF"/>
              </a:solidFill>
              <a:latin typeface="IBM Plex Sans JP" panose="020B0503050203000203" pitchFamily="50" charset="-128"/>
              <a:ea typeface="IBM Plex Sans JP" panose="020B0503050203000203" pitchFamily="50" charset="-128"/>
              <a:sym typeface="Helvetica Neue"/>
            </a:endParaRPr>
          </a:p>
        </p:txBody>
      </p:sp>
      <p:sp>
        <p:nvSpPr>
          <p:cNvPr id="7" name="タイトル 6">
            <a:extLst>
              <a:ext uri="{FF2B5EF4-FFF2-40B4-BE49-F238E27FC236}">
                <a16:creationId xmlns:a16="http://schemas.microsoft.com/office/drawing/2014/main" id="{D9E13580-7FA6-5AE9-8958-EE05103E43F4}"/>
              </a:ext>
            </a:extLst>
          </p:cNvPr>
          <p:cNvSpPr>
            <a:spLocks noGrp="1"/>
          </p:cNvSpPr>
          <p:nvPr>
            <p:ph type="title"/>
          </p:nvPr>
        </p:nvSpPr>
        <p:spPr/>
        <p:txBody>
          <a:bodyPr/>
          <a:lstStyle/>
          <a:p>
            <a:r>
              <a:rPr lang="ja-JP" altLang="en-US" dirty="0"/>
              <a:t>企業における </a:t>
            </a:r>
            <a:r>
              <a:rPr lang="en-US" altLang="ja-JP" dirty="0"/>
              <a:t>Agentic AI </a:t>
            </a:r>
            <a:r>
              <a:rPr lang="ja-JP" altLang="en-US" dirty="0"/>
              <a:t>エージェント活用に必要な要素</a:t>
            </a:r>
          </a:p>
        </p:txBody>
      </p:sp>
      <p:sp>
        <p:nvSpPr>
          <p:cNvPr id="16" name="Rectangle 2">
            <a:extLst>
              <a:ext uri="{FF2B5EF4-FFF2-40B4-BE49-F238E27FC236}">
                <a16:creationId xmlns:a16="http://schemas.microsoft.com/office/drawing/2014/main" id="{94823621-F4B2-822E-4C97-C668BD37B9B0}"/>
              </a:ext>
            </a:extLst>
          </p:cNvPr>
          <p:cNvSpPr/>
          <p:nvPr/>
        </p:nvSpPr>
        <p:spPr bwMode="auto">
          <a:xfrm>
            <a:off x="2288539" y="1713210"/>
            <a:ext cx="7339433" cy="1080472"/>
          </a:xfrm>
          <a:prstGeom prst="rect">
            <a:avLst/>
          </a:prstGeom>
          <a:solidFill>
            <a:schemeClr val="accent1">
              <a:lumMod val="60000"/>
              <a:lumOff val="40000"/>
            </a:schemeClr>
          </a:solidFill>
          <a:ln w="15875">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03" tIns="45703" rIns="45703" bIns="45703" numCol="1" rtlCol="0"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456979" fontAlgn="base">
              <a:spcBef>
                <a:spcPct val="0"/>
              </a:spcBef>
              <a:spcAft>
                <a:spcPct val="0"/>
              </a:spcAft>
              <a:defRPr/>
            </a:pPr>
            <a:endParaRPr lang="en-US" sz="700">
              <a:solidFill>
                <a:srgbClr val="FFFFFF"/>
              </a:solidFill>
              <a:latin typeface="IBM Plex Sans JP" panose="020B0503050203000203" pitchFamily="50" charset="-128"/>
              <a:ea typeface="IBM Plex Sans JP" panose="020B0503050203000203" pitchFamily="50" charset="-128"/>
              <a:sym typeface="Helvetica Neue"/>
            </a:endParaRPr>
          </a:p>
        </p:txBody>
      </p:sp>
      <p:sp>
        <p:nvSpPr>
          <p:cNvPr id="17" name="Text Placeholder 3">
            <a:extLst>
              <a:ext uri="{FF2B5EF4-FFF2-40B4-BE49-F238E27FC236}">
                <a16:creationId xmlns:a16="http://schemas.microsoft.com/office/drawing/2014/main" id="{7725004C-4E24-2224-C19C-C8C89D95F1F2}"/>
              </a:ext>
            </a:extLst>
          </p:cNvPr>
          <p:cNvSpPr txBox="1">
            <a:spLocks/>
          </p:cNvSpPr>
          <p:nvPr/>
        </p:nvSpPr>
        <p:spPr>
          <a:xfrm>
            <a:off x="2567468" y="1837527"/>
            <a:ext cx="4984032" cy="295808"/>
          </a:xfrm>
          <a:prstGeom prst="rect">
            <a:avLst/>
          </a:prstGeom>
          <a:ln w="12700">
            <a:miter lim="400000"/>
          </a:ln>
          <a:extLst>
            <a:ext uri="{C572A759-6A51-4108-AA02-DFA0A04FC94B}">
              <ma14:wrappingTextBoxFlag xmlns="" xmlns:lc="http://schemas.openxmlformats.org/drawingml/2006/lockedCanvas" xmlns:m="http://schemas.openxmlformats.org/officeDocument/2006/math" xmlns:a14="http://schemas.microsoft.com/office/drawing/2010/main" xmlns:ma14="http://schemas.microsoft.com/office/mac/drawingml/2011/main" val="1"/>
            </a:ext>
          </a:extLst>
        </p:spPr>
        <p:txBody>
          <a:bodyPr lIns="0" tIns="0" rIns="0" bIns="0"/>
          <a:lstStyle>
            <a:defPPr>
              <a:defRPr lang="en-US"/>
            </a:defPPr>
            <a:lvl1pPr marL="0" marR="0" indent="0" algn="l" defTabSz="2438400" rtl="0" eaLnBrk="1" latinLnBrk="0" hangingPunct="1">
              <a:lnSpc>
                <a:spcPct val="110000"/>
              </a:lnSpc>
              <a:spcBef>
                <a:spcPts val="0"/>
              </a:spcBef>
              <a:spcAft>
                <a:spcPts val="0"/>
              </a:spcAft>
              <a:buClrTx/>
              <a:buSzTx/>
              <a:buFontTx/>
              <a:buNone/>
              <a:tabLst/>
              <a:defRPr sz="2800" b="0" i="0" u="none" strike="noStrike" kern="1200" cap="none" spc="0" baseline="0">
                <a:solidFill>
                  <a:schemeClr val="tx1"/>
                </a:solidFill>
                <a:uFillTx/>
                <a:latin typeface="+mj-lt"/>
                <a:ea typeface="+mj-ea"/>
                <a:cs typeface="+mj-cs"/>
                <a:sym typeface="IBM Plex Sans Light"/>
              </a:defRPr>
            </a:lvl1pPr>
            <a:lvl2pPr marL="444465" marR="0" indent="-446749" algn="l" defTabSz="2438400" rtl="0" eaLnBrk="1" latinLnBrk="0" hangingPunct="1">
              <a:lnSpc>
                <a:spcPct val="110000"/>
              </a:lnSpc>
              <a:spcBef>
                <a:spcPts val="0"/>
              </a:spcBef>
              <a:spcAft>
                <a:spcPts val="0"/>
              </a:spcAft>
              <a:buClrTx/>
              <a:buSzPct val="100000"/>
              <a:buFontTx/>
              <a:buChar char="–"/>
              <a:tabLst/>
              <a:defRPr sz="2800" b="0" i="0" u="none" strike="noStrike" kern="1200" cap="none" spc="0" baseline="0">
                <a:solidFill>
                  <a:schemeClr val="tx1"/>
                </a:solidFill>
                <a:uFillTx/>
                <a:latin typeface="+mj-lt"/>
                <a:ea typeface="+mj-ea"/>
                <a:cs typeface="+mj-cs"/>
                <a:sym typeface="IBM Plex Sans Light"/>
              </a:defRPr>
            </a:lvl2pPr>
            <a:lvl3pPr marL="615918" marR="0" indent="-446749" algn="l" defTabSz="2438400" rtl="0" eaLnBrk="1" latinLnBrk="0" hangingPunct="1">
              <a:lnSpc>
                <a:spcPct val="110000"/>
              </a:lnSpc>
              <a:spcBef>
                <a:spcPts val="0"/>
              </a:spcBef>
              <a:spcAft>
                <a:spcPts val="0"/>
              </a:spcAft>
              <a:buClrTx/>
              <a:buSzPct val="100000"/>
              <a:buFontTx/>
              <a:buChar char="•"/>
              <a:tabLst/>
              <a:defRPr sz="2800" b="0" i="0" u="none" strike="noStrike" kern="1200" cap="none" spc="0" baseline="0">
                <a:solidFill>
                  <a:schemeClr val="tx1"/>
                </a:solidFill>
                <a:uFillTx/>
                <a:latin typeface="+mj-lt"/>
                <a:ea typeface="+mj-ea"/>
                <a:cs typeface="+mj-cs"/>
                <a:sym typeface="IBM Plex Sans Light"/>
              </a:defRPr>
            </a:lvl3pPr>
            <a:lvl4pPr marL="901671" marR="0" indent="-446749" algn="l" defTabSz="2438400" rtl="0" eaLnBrk="1" latinLnBrk="0" hangingPunct="1">
              <a:lnSpc>
                <a:spcPct val="110000"/>
              </a:lnSpc>
              <a:spcBef>
                <a:spcPts val="0"/>
              </a:spcBef>
              <a:spcAft>
                <a:spcPts val="0"/>
              </a:spcAft>
              <a:buClrTx/>
              <a:buSzPct val="100000"/>
              <a:buFontTx/>
              <a:buChar char="–"/>
              <a:tabLst/>
              <a:defRPr sz="2800" b="0" i="0" u="none" strike="noStrike" kern="1200" cap="none" spc="0" baseline="0">
                <a:solidFill>
                  <a:schemeClr val="tx1"/>
                </a:solidFill>
                <a:uFillTx/>
                <a:latin typeface="+mj-lt"/>
                <a:ea typeface="+mj-ea"/>
                <a:cs typeface="+mj-cs"/>
                <a:sym typeface="IBM Plex Sans Light"/>
              </a:defRPr>
            </a:lvl4pPr>
            <a:lvl5pPr marL="1076298" marR="0" indent="-446749" algn="l" defTabSz="2438400" rtl="0" eaLnBrk="1" latinLnBrk="0" hangingPunct="1">
              <a:lnSpc>
                <a:spcPct val="110000"/>
              </a:lnSpc>
              <a:spcBef>
                <a:spcPts val="0"/>
              </a:spcBef>
              <a:spcAft>
                <a:spcPts val="0"/>
              </a:spcAft>
              <a:buClrTx/>
              <a:buSzPct val="100000"/>
              <a:buFontTx/>
              <a:buChar char="»"/>
              <a:tabLst/>
              <a:defRPr sz="2800" b="0" i="0" u="none" strike="noStrike" kern="1200" cap="none" spc="0" baseline="0">
                <a:solidFill>
                  <a:schemeClr val="tx1"/>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kern="1200"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kern="1200"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kern="1200"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kern="1200" cap="none" spc="0" baseline="0">
                <a:solidFill>
                  <a:srgbClr val="000000"/>
                </a:solidFill>
                <a:uFillTx/>
                <a:latin typeface="+mj-lt"/>
                <a:ea typeface="+mj-ea"/>
                <a:cs typeface="+mj-cs"/>
                <a:sym typeface="IBM Plex Sans Light"/>
              </a:defRPr>
            </a:lvl9pPr>
          </a:lstStyle>
          <a:p>
            <a:pPr defTabSz="1218605">
              <a:defRPr/>
            </a:pPr>
            <a:r>
              <a:rPr lang="ja-JP" altLang="en-US" sz="1600" b="1" kern="0" dirty="0">
                <a:solidFill>
                  <a:srgbClr val="000000"/>
                </a:solidFill>
                <a:latin typeface="IBM Plex Sans JP" panose="020B0503050203000203" pitchFamily="50" charset="-128"/>
                <a:ea typeface="IBM Plex Sans JP" panose="020B0503050203000203" pitchFamily="50" charset="-128"/>
              </a:rPr>
              <a:t>モデル</a:t>
            </a:r>
            <a:endParaRPr lang="en-US" sz="1600" b="1" kern="0" dirty="0">
              <a:solidFill>
                <a:srgbClr val="000000"/>
              </a:solidFill>
              <a:latin typeface="IBM Plex Sans JP" panose="020B0503050203000203" pitchFamily="50" charset="-128"/>
              <a:ea typeface="IBM Plex Sans JP" panose="020B0503050203000203" pitchFamily="50" charset="-128"/>
            </a:endParaRPr>
          </a:p>
        </p:txBody>
      </p:sp>
      <p:sp>
        <p:nvSpPr>
          <p:cNvPr id="18" name="Rectangle 11">
            <a:extLst>
              <a:ext uri="{FF2B5EF4-FFF2-40B4-BE49-F238E27FC236}">
                <a16:creationId xmlns:a16="http://schemas.microsoft.com/office/drawing/2014/main" id="{8ADB2DC0-5B19-B151-2692-BE4ADBA071BD}"/>
              </a:ext>
            </a:extLst>
          </p:cNvPr>
          <p:cNvSpPr/>
          <p:nvPr/>
        </p:nvSpPr>
        <p:spPr bwMode="auto">
          <a:xfrm>
            <a:off x="2290135" y="3147083"/>
            <a:ext cx="7339434" cy="1080472"/>
          </a:xfrm>
          <a:prstGeom prst="rect">
            <a:avLst/>
          </a:prstGeom>
          <a:solidFill>
            <a:schemeClr val="accent1">
              <a:lumMod val="40000"/>
              <a:lumOff val="60000"/>
            </a:schemeClr>
          </a:solidFill>
          <a:ln w="15875">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03" tIns="45703" rIns="45703" bIns="45703" numCol="1" rtlCol="0"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456979" fontAlgn="base">
              <a:spcBef>
                <a:spcPct val="0"/>
              </a:spcBef>
              <a:spcAft>
                <a:spcPct val="0"/>
              </a:spcAft>
              <a:defRPr/>
            </a:pPr>
            <a:endParaRPr lang="en-US" sz="700">
              <a:solidFill>
                <a:srgbClr val="FFFFFF"/>
              </a:solidFill>
              <a:latin typeface="IBM Plex Sans JP" panose="020B0503050203000203" pitchFamily="50" charset="-128"/>
              <a:ea typeface="IBM Plex Sans JP" panose="020B0503050203000203" pitchFamily="50" charset="-128"/>
              <a:sym typeface="Helvetica Neue"/>
            </a:endParaRPr>
          </a:p>
        </p:txBody>
      </p:sp>
      <p:sp>
        <p:nvSpPr>
          <p:cNvPr id="19" name="Text Placeholder 3">
            <a:extLst>
              <a:ext uri="{FF2B5EF4-FFF2-40B4-BE49-F238E27FC236}">
                <a16:creationId xmlns:a16="http://schemas.microsoft.com/office/drawing/2014/main" id="{83983B69-A6FC-4CFC-E174-9499798DFF79}"/>
              </a:ext>
            </a:extLst>
          </p:cNvPr>
          <p:cNvSpPr txBox="1">
            <a:spLocks/>
          </p:cNvSpPr>
          <p:nvPr/>
        </p:nvSpPr>
        <p:spPr>
          <a:xfrm>
            <a:off x="2569064" y="3319965"/>
            <a:ext cx="4984032" cy="295808"/>
          </a:xfrm>
          <a:prstGeom prst="rect">
            <a:avLst/>
          </a:prstGeom>
          <a:ln w="12700">
            <a:miter lim="400000"/>
          </a:ln>
          <a:extLst>
            <a:ext uri="{C572A759-6A51-4108-AA02-DFA0A04FC94B}">
              <ma14:wrappingTextBoxFlag xmlns="" xmlns:lc="http://schemas.openxmlformats.org/drawingml/2006/lockedCanvas" xmlns:m="http://schemas.openxmlformats.org/officeDocument/2006/math" xmlns:a14="http://schemas.microsoft.com/office/drawing/2010/main" xmlns:ma14="http://schemas.microsoft.com/office/mac/drawingml/2011/main" val="1"/>
            </a:ext>
          </a:extLst>
        </p:spPr>
        <p:txBody>
          <a:bodyPr lIns="0" tIns="0" rIns="0" bIns="0" anchor="t"/>
          <a:lstStyle>
            <a:defPPr>
              <a:defRPr lang="en-US"/>
            </a:defPPr>
            <a:lvl1pPr marL="0" marR="0" indent="0" algn="l" defTabSz="2438400" rtl="0" eaLnBrk="1" latinLnBrk="0" hangingPunct="1">
              <a:lnSpc>
                <a:spcPct val="110000"/>
              </a:lnSpc>
              <a:spcBef>
                <a:spcPts val="0"/>
              </a:spcBef>
              <a:spcAft>
                <a:spcPts val="0"/>
              </a:spcAft>
              <a:buClrTx/>
              <a:buSzTx/>
              <a:buFontTx/>
              <a:buNone/>
              <a:tabLst/>
              <a:defRPr sz="2800" b="0" i="0" u="none" strike="noStrike" kern="1200" cap="none" spc="0" baseline="0">
                <a:solidFill>
                  <a:schemeClr val="tx1"/>
                </a:solidFill>
                <a:uFillTx/>
                <a:latin typeface="+mj-lt"/>
                <a:ea typeface="+mj-ea"/>
                <a:cs typeface="+mj-cs"/>
                <a:sym typeface="IBM Plex Sans Light"/>
              </a:defRPr>
            </a:lvl1pPr>
            <a:lvl2pPr marL="444465" marR="0" indent="-446749" algn="l" defTabSz="2438400" rtl="0" eaLnBrk="1" latinLnBrk="0" hangingPunct="1">
              <a:lnSpc>
                <a:spcPct val="110000"/>
              </a:lnSpc>
              <a:spcBef>
                <a:spcPts val="0"/>
              </a:spcBef>
              <a:spcAft>
                <a:spcPts val="0"/>
              </a:spcAft>
              <a:buClrTx/>
              <a:buSzPct val="100000"/>
              <a:buFontTx/>
              <a:buChar char="–"/>
              <a:tabLst/>
              <a:defRPr sz="2800" b="0" i="0" u="none" strike="noStrike" kern="1200" cap="none" spc="0" baseline="0">
                <a:solidFill>
                  <a:schemeClr val="tx1"/>
                </a:solidFill>
                <a:uFillTx/>
                <a:latin typeface="+mj-lt"/>
                <a:ea typeface="+mj-ea"/>
                <a:cs typeface="+mj-cs"/>
                <a:sym typeface="IBM Plex Sans Light"/>
              </a:defRPr>
            </a:lvl2pPr>
            <a:lvl3pPr marL="615918" marR="0" indent="-446749" algn="l" defTabSz="2438400" rtl="0" eaLnBrk="1" latinLnBrk="0" hangingPunct="1">
              <a:lnSpc>
                <a:spcPct val="110000"/>
              </a:lnSpc>
              <a:spcBef>
                <a:spcPts val="0"/>
              </a:spcBef>
              <a:spcAft>
                <a:spcPts val="0"/>
              </a:spcAft>
              <a:buClrTx/>
              <a:buSzPct val="100000"/>
              <a:buFontTx/>
              <a:buChar char="•"/>
              <a:tabLst/>
              <a:defRPr sz="2800" b="0" i="0" u="none" strike="noStrike" kern="1200" cap="none" spc="0" baseline="0">
                <a:solidFill>
                  <a:schemeClr val="tx1"/>
                </a:solidFill>
                <a:uFillTx/>
                <a:latin typeface="+mj-lt"/>
                <a:ea typeface="+mj-ea"/>
                <a:cs typeface="+mj-cs"/>
                <a:sym typeface="IBM Plex Sans Light"/>
              </a:defRPr>
            </a:lvl3pPr>
            <a:lvl4pPr marL="901671" marR="0" indent="-446749" algn="l" defTabSz="2438400" rtl="0" eaLnBrk="1" latinLnBrk="0" hangingPunct="1">
              <a:lnSpc>
                <a:spcPct val="110000"/>
              </a:lnSpc>
              <a:spcBef>
                <a:spcPts val="0"/>
              </a:spcBef>
              <a:spcAft>
                <a:spcPts val="0"/>
              </a:spcAft>
              <a:buClrTx/>
              <a:buSzPct val="100000"/>
              <a:buFontTx/>
              <a:buChar char="–"/>
              <a:tabLst/>
              <a:defRPr sz="2800" b="0" i="0" u="none" strike="noStrike" kern="1200" cap="none" spc="0" baseline="0">
                <a:solidFill>
                  <a:schemeClr val="tx1"/>
                </a:solidFill>
                <a:uFillTx/>
                <a:latin typeface="+mj-lt"/>
                <a:ea typeface="+mj-ea"/>
                <a:cs typeface="+mj-cs"/>
                <a:sym typeface="IBM Plex Sans Light"/>
              </a:defRPr>
            </a:lvl4pPr>
            <a:lvl5pPr marL="1076298" marR="0" indent="-446749" algn="l" defTabSz="2438400" rtl="0" eaLnBrk="1" latinLnBrk="0" hangingPunct="1">
              <a:lnSpc>
                <a:spcPct val="110000"/>
              </a:lnSpc>
              <a:spcBef>
                <a:spcPts val="0"/>
              </a:spcBef>
              <a:spcAft>
                <a:spcPts val="0"/>
              </a:spcAft>
              <a:buClrTx/>
              <a:buSzPct val="100000"/>
              <a:buFontTx/>
              <a:buChar char="»"/>
              <a:tabLst/>
              <a:defRPr sz="2800" b="0" i="0" u="none" strike="noStrike" kern="1200" cap="none" spc="0" baseline="0">
                <a:solidFill>
                  <a:schemeClr val="tx1"/>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kern="1200"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kern="1200"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kern="1200"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kern="1200" cap="none" spc="0" baseline="0">
                <a:solidFill>
                  <a:srgbClr val="000000"/>
                </a:solidFill>
                <a:uFillTx/>
                <a:latin typeface="+mj-lt"/>
                <a:ea typeface="+mj-ea"/>
                <a:cs typeface="+mj-cs"/>
                <a:sym typeface="IBM Plex Sans Light"/>
              </a:defRPr>
            </a:lvl9pPr>
          </a:lstStyle>
          <a:p>
            <a:pPr defTabSz="1218605">
              <a:defRPr/>
            </a:pPr>
            <a:r>
              <a:rPr lang="ja-JP" altLang="en-US" sz="1600" b="1" kern="0" dirty="0">
                <a:solidFill>
                  <a:srgbClr val="000000"/>
                </a:solidFill>
                <a:latin typeface="IBM Plex Sans JP" panose="020B0503050203000203" pitchFamily="50" charset="-128"/>
                <a:ea typeface="IBM Plex Sans JP" panose="020B0503050203000203" pitchFamily="50" charset="-128"/>
              </a:rPr>
              <a:t>エージェントとツール</a:t>
            </a:r>
            <a:endParaRPr lang="en-US" sz="1600" b="1" kern="0" dirty="0">
              <a:solidFill>
                <a:srgbClr val="000000"/>
              </a:solidFill>
              <a:latin typeface="IBM Plex Sans JP" panose="020B0503050203000203" pitchFamily="50" charset="-128"/>
              <a:ea typeface="IBM Plex Sans JP" panose="020B0503050203000203" pitchFamily="50" charset="-128"/>
            </a:endParaRPr>
          </a:p>
        </p:txBody>
      </p:sp>
      <p:sp>
        <p:nvSpPr>
          <p:cNvPr id="21" name="Rectangle 40">
            <a:extLst>
              <a:ext uri="{FF2B5EF4-FFF2-40B4-BE49-F238E27FC236}">
                <a16:creationId xmlns:a16="http://schemas.microsoft.com/office/drawing/2014/main" id="{B1CB0FDD-A1F0-B053-6E8E-EB3672584799}"/>
              </a:ext>
            </a:extLst>
          </p:cNvPr>
          <p:cNvSpPr/>
          <p:nvPr/>
        </p:nvSpPr>
        <p:spPr bwMode="auto">
          <a:xfrm>
            <a:off x="2288539" y="4547857"/>
            <a:ext cx="7345328" cy="1080472"/>
          </a:xfrm>
          <a:prstGeom prst="rect">
            <a:avLst/>
          </a:prstGeom>
          <a:solidFill>
            <a:schemeClr val="accent1">
              <a:lumMod val="20000"/>
              <a:lumOff val="80000"/>
            </a:schemeClr>
          </a:solidFill>
          <a:ln w="15875">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03" tIns="45703" rIns="45703" bIns="45703" numCol="1" rtlCol="0"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456979" fontAlgn="base">
              <a:spcBef>
                <a:spcPct val="0"/>
              </a:spcBef>
              <a:spcAft>
                <a:spcPct val="0"/>
              </a:spcAft>
              <a:defRPr/>
            </a:pPr>
            <a:endParaRPr lang="en-US" sz="700">
              <a:solidFill>
                <a:srgbClr val="FFFFFF"/>
              </a:solidFill>
              <a:latin typeface="IBM Plex Sans JP" panose="020B0503050203000203" pitchFamily="50" charset="-128"/>
              <a:ea typeface="IBM Plex Sans JP" panose="020B0503050203000203" pitchFamily="50" charset="-128"/>
              <a:sym typeface="Helvetica Neue"/>
            </a:endParaRPr>
          </a:p>
        </p:txBody>
      </p:sp>
      <p:sp>
        <p:nvSpPr>
          <p:cNvPr id="22" name="Text Placeholder 3">
            <a:extLst>
              <a:ext uri="{FF2B5EF4-FFF2-40B4-BE49-F238E27FC236}">
                <a16:creationId xmlns:a16="http://schemas.microsoft.com/office/drawing/2014/main" id="{ED7C820E-B1A8-2CEE-E65D-2417675B2ECF}"/>
              </a:ext>
            </a:extLst>
          </p:cNvPr>
          <p:cNvSpPr txBox="1">
            <a:spLocks/>
          </p:cNvSpPr>
          <p:nvPr/>
        </p:nvSpPr>
        <p:spPr>
          <a:xfrm>
            <a:off x="2569064" y="4680207"/>
            <a:ext cx="4984032" cy="295808"/>
          </a:xfrm>
          <a:prstGeom prst="rect">
            <a:avLst/>
          </a:prstGeom>
          <a:ln w="12700">
            <a:miter lim="400000"/>
          </a:ln>
          <a:extLst>
            <a:ext uri="{C572A759-6A51-4108-AA02-DFA0A04FC94B}">
              <ma14:wrappingTextBoxFlag xmlns="" xmlns:lc="http://schemas.openxmlformats.org/drawingml/2006/lockedCanvas" xmlns:m="http://schemas.openxmlformats.org/officeDocument/2006/math" xmlns:a14="http://schemas.microsoft.com/office/drawing/2010/main" xmlns:ma14="http://schemas.microsoft.com/office/mac/drawingml/2011/main" val="1"/>
            </a:ext>
          </a:extLst>
        </p:spPr>
        <p:txBody>
          <a:bodyPr lIns="0" tIns="0" rIns="0" bIns="0"/>
          <a:lstStyle>
            <a:defPPr>
              <a:defRPr lang="en-US"/>
            </a:defPPr>
            <a:lvl1pPr marL="0" marR="0" indent="0" algn="l" defTabSz="2438400" rtl="0" eaLnBrk="1" latinLnBrk="0" hangingPunct="1">
              <a:lnSpc>
                <a:spcPct val="110000"/>
              </a:lnSpc>
              <a:spcBef>
                <a:spcPts val="0"/>
              </a:spcBef>
              <a:spcAft>
                <a:spcPts val="0"/>
              </a:spcAft>
              <a:buClrTx/>
              <a:buSzTx/>
              <a:buFontTx/>
              <a:buNone/>
              <a:tabLst/>
              <a:defRPr sz="2800" b="0" i="0" u="none" strike="noStrike" kern="1200" cap="none" spc="0" baseline="0">
                <a:solidFill>
                  <a:schemeClr val="tx1"/>
                </a:solidFill>
                <a:uFillTx/>
                <a:latin typeface="+mj-lt"/>
                <a:ea typeface="+mj-ea"/>
                <a:cs typeface="+mj-cs"/>
                <a:sym typeface="IBM Plex Sans Light"/>
              </a:defRPr>
            </a:lvl1pPr>
            <a:lvl2pPr marL="444465" marR="0" indent="-446749" algn="l" defTabSz="2438400" rtl="0" eaLnBrk="1" latinLnBrk="0" hangingPunct="1">
              <a:lnSpc>
                <a:spcPct val="110000"/>
              </a:lnSpc>
              <a:spcBef>
                <a:spcPts val="0"/>
              </a:spcBef>
              <a:spcAft>
                <a:spcPts val="0"/>
              </a:spcAft>
              <a:buClrTx/>
              <a:buSzPct val="100000"/>
              <a:buFontTx/>
              <a:buChar char="–"/>
              <a:tabLst/>
              <a:defRPr sz="2800" b="0" i="0" u="none" strike="noStrike" kern="1200" cap="none" spc="0" baseline="0">
                <a:solidFill>
                  <a:schemeClr val="tx1"/>
                </a:solidFill>
                <a:uFillTx/>
                <a:latin typeface="+mj-lt"/>
                <a:ea typeface="+mj-ea"/>
                <a:cs typeface="+mj-cs"/>
                <a:sym typeface="IBM Plex Sans Light"/>
              </a:defRPr>
            </a:lvl2pPr>
            <a:lvl3pPr marL="615918" marR="0" indent="-446749" algn="l" defTabSz="2438400" rtl="0" eaLnBrk="1" latinLnBrk="0" hangingPunct="1">
              <a:lnSpc>
                <a:spcPct val="110000"/>
              </a:lnSpc>
              <a:spcBef>
                <a:spcPts val="0"/>
              </a:spcBef>
              <a:spcAft>
                <a:spcPts val="0"/>
              </a:spcAft>
              <a:buClrTx/>
              <a:buSzPct val="100000"/>
              <a:buFontTx/>
              <a:buChar char="•"/>
              <a:tabLst/>
              <a:defRPr sz="2800" b="0" i="0" u="none" strike="noStrike" kern="1200" cap="none" spc="0" baseline="0">
                <a:solidFill>
                  <a:schemeClr val="tx1"/>
                </a:solidFill>
                <a:uFillTx/>
                <a:latin typeface="+mj-lt"/>
                <a:ea typeface="+mj-ea"/>
                <a:cs typeface="+mj-cs"/>
                <a:sym typeface="IBM Plex Sans Light"/>
              </a:defRPr>
            </a:lvl3pPr>
            <a:lvl4pPr marL="901671" marR="0" indent="-446749" algn="l" defTabSz="2438400" rtl="0" eaLnBrk="1" latinLnBrk="0" hangingPunct="1">
              <a:lnSpc>
                <a:spcPct val="110000"/>
              </a:lnSpc>
              <a:spcBef>
                <a:spcPts val="0"/>
              </a:spcBef>
              <a:spcAft>
                <a:spcPts val="0"/>
              </a:spcAft>
              <a:buClrTx/>
              <a:buSzPct val="100000"/>
              <a:buFontTx/>
              <a:buChar char="–"/>
              <a:tabLst/>
              <a:defRPr sz="2800" b="0" i="0" u="none" strike="noStrike" kern="1200" cap="none" spc="0" baseline="0">
                <a:solidFill>
                  <a:schemeClr val="tx1"/>
                </a:solidFill>
                <a:uFillTx/>
                <a:latin typeface="+mj-lt"/>
                <a:ea typeface="+mj-ea"/>
                <a:cs typeface="+mj-cs"/>
                <a:sym typeface="IBM Plex Sans Light"/>
              </a:defRPr>
            </a:lvl4pPr>
            <a:lvl5pPr marL="1076298" marR="0" indent="-446749" algn="l" defTabSz="2438400" rtl="0" eaLnBrk="1" latinLnBrk="0" hangingPunct="1">
              <a:lnSpc>
                <a:spcPct val="110000"/>
              </a:lnSpc>
              <a:spcBef>
                <a:spcPts val="0"/>
              </a:spcBef>
              <a:spcAft>
                <a:spcPts val="0"/>
              </a:spcAft>
              <a:buClrTx/>
              <a:buSzPct val="100000"/>
              <a:buFontTx/>
              <a:buChar char="»"/>
              <a:tabLst/>
              <a:defRPr sz="2800" b="0" i="0" u="none" strike="noStrike" kern="1200" cap="none" spc="0" baseline="0">
                <a:solidFill>
                  <a:schemeClr val="tx1"/>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kern="1200"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kern="1200"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kern="1200"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kern="1200" cap="none" spc="0" baseline="0">
                <a:solidFill>
                  <a:srgbClr val="000000"/>
                </a:solidFill>
                <a:uFillTx/>
                <a:latin typeface="+mj-lt"/>
                <a:ea typeface="+mj-ea"/>
                <a:cs typeface="+mj-cs"/>
                <a:sym typeface="IBM Plex Sans Light"/>
              </a:defRPr>
            </a:lvl9pPr>
          </a:lstStyle>
          <a:p>
            <a:pPr defTabSz="1218605">
              <a:defRPr/>
            </a:pPr>
            <a:r>
              <a:rPr lang="ja-JP" altLang="en-US" sz="1600" b="1" kern="0" dirty="0">
                <a:solidFill>
                  <a:srgbClr val="000000"/>
                </a:solidFill>
                <a:latin typeface="IBM Plex Sans JP" panose="020B0503050203000203" pitchFamily="50" charset="-128"/>
                <a:ea typeface="IBM Plex Sans JP" panose="020B0503050203000203" pitchFamily="50" charset="-128"/>
              </a:rPr>
              <a:t>ナレッジ</a:t>
            </a:r>
            <a:endParaRPr lang="en-US" sz="1600" b="1" kern="0" dirty="0">
              <a:solidFill>
                <a:srgbClr val="000000"/>
              </a:solidFill>
              <a:latin typeface="IBM Plex Sans JP" panose="020B0503050203000203" pitchFamily="50" charset="-128"/>
              <a:ea typeface="IBM Plex Sans JP" panose="020B0503050203000203" pitchFamily="50" charset="-128"/>
            </a:endParaRPr>
          </a:p>
        </p:txBody>
      </p:sp>
      <p:sp>
        <p:nvSpPr>
          <p:cNvPr id="24" name="Rectangle 43">
            <a:extLst>
              <a:ext uri="{FF2B5EF4-FFF2-40B4-BE49-F238E27FC236}">
                <a16:creationId xmlns:a16="http://schemas.microsoft.com/office/drawing/2014/main" id="{496C24D0-4C32-D28F-6F85-65D59E7513DD}"/>
              </a:ext>
            </a:extLst>
          </p:cNvPr>
          <p:cNvSpPr/>
          <p:nvPr/>
        </p:nvSpPr>
        <p:spPr bwMode="auto">
          <a:xfrm rot="16200000">
            <a:off x="8423012" y="2655064"/>
            <a:ext cx="4602798" cy="1765949"/>
          </a:xfrm>
          <a:prstGeom prst="rect">
            <a:avLst/>
          </a:prstGeom>
          <a:solidFill>
            <a:srgbClr val="DEFBE6"/>
          </a:solidFill>
          <a:ln w="15875">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03" tIns="45703" rIns="45703" bIns="45703" numCol="1" rtlCol="0"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456979" fontAlgn="base">
              <a:spcBef>
                <a:spcPct val="0"/>
              </a:spcBef>
              <a:spcAft>
                <a:spcPct val="0"/>
              </a:spcAft>
              <a:defRPr/>
            </a:pPr>
            <a:endParaRPr lang="en-US" sz="700">
              <a:solidFill>
                <a:srgbClr val="FFFFFF"/>
              </a:solidFill>
              <a:latin typeface="IBM Plex Sans JP" panose="020B0503050203000203" pitchFamily="50" charset="-128"/>
              <a:ea typeface="IBM Plex Sans JP" panose="020B0503050203000203" pitchFamily="50" charset="-128"/>
              <a:sym typeface="Helvetica Neue"/>
            </a:endParaRPr>
          </a:p>
        </p:txBody>
      </p:sp>
      <p:sp>
        <p:nvSpPr>
          <p:cNvPr id="25" name="Text Placeholder 3">
            <a:extLst>
              <a:ext uri="{FF2B5EF4-FFF2-40B4-BE49-F238E27FC236}">
                <a16:creationId xmlns:a16="http://schemas.microsoft.com/office/drawing/2014/main" id="{1E309480-B3BA-56FE-9900-F5EB805E2119}"/>
              </a:ext>
            </a:extLst>
          </p:cNvPr>
          <p:cNvSpPr txBox="1">
            <a:spLocks/>
          </p:cNvSpPr>
          <p:nvPr/>
        </p:nvSpPr>
        <p:spPr>
          <a:xfrm>
            <a:off x="10004411" y="1310915"/>
            <a:ext cx="1440000" cy="295808"/>
          </a:xfrm>
          <a:prstGeom prst="rect">
            <a:avLst/>
          </a:prstGeom>
          <a:ln w="12700">
            <a:miter lim="400000"/>
          </a:ln>
          <a:extLst>
            <a:ext uri="{C572A759-6A51-4108-AA02-DFA0A04FC94B}">
              <ma14:wrappingTextBoxFlag xmlns="" xmlns:lc="http://schemas.openxmlformats.org/drawingml/2006/lockedCanvas" xmlns:m="http://schemas.openxmlformats.org/officeDocument/2006/math" xmlns:a14="http://schemas.microsoft.com/office/drawing/2010/main" xmlns:ma14="http://schemas.microsoft.com/office/mac/drawingml/2011/main" val="1"/>
            </a:ext>
          </a:extLst>
        </p:spPr>
        <p:txBody>
          <a:bodyPr lIns="0" tIns="0" rIns="0" bIns="0"/>
          <a:lstStyle>
            <a:defPPr>
              <a:defRPr lang="en-US"/>
            </a:defPPr>
            <a:lvl1pPr marL="0" marR="0" indent="0" algn="l" defTabSz="2438400" rtl="0" eaLnBrk="1" latinLnBrk="0" hangingPunct="1">
              <a:lnSpc>
                <a:spcPct val="110000"/>
              </a:lnSpc>
              <a:spcBef>
                <a:spcPts val="0"/>
              </a:spcBef>
              <a:spcAft>
                <a:spcPts val="0"/>
              </a:spcAft>
              <a:buClrTx/>
              <a:buSzTx/>
              <a:buFontTx/>
              <a:buNone/>
              <a:tabLst/>
              <a:defRPr sz="2800" b="0" i="0" u="none" strike="noStrike" kern="1200" cap="none" spc="0" baseline="0">
                <a:solidFill>
                  <a:schemeClr val="tx1"/>
                </a:solidFill>
                <a:uFillTx/>
                <a:latin typeface="+mj-lt"/>
                <a:ea typeface="+mj-ea"/>
                <a:cs typeface="+mj-cs"/>
                <a:sym typeface="IBM Plex Sans Light"/>
              </a:defRPr>
            </a:lvl1pPr>
            <a:lvl2pPr marL="444465" marR="0" indent="-446749" algn="l" defTabSz="2438400" rtl="0" eaLnBrk="1" latinLnBrk="0" hangingPunct="1">
              <a:lnSpc>
                <a:spcPct val="110000"/>
              </a:lnSpc>
              <a:spcBef>
                <a:spcPts val="0"/>
              </a:spcBef>
              <a:spcAft>
                <a:spcPts val="0"/>
              </a:spcAft>
              <a:buClrTx/>
              <a:buSzPct val="100000"/>
              <a:buFontTx/>
              <a:buChar char="–"/>
              <a:tabLst/>
              <a:defRPr sz="2800" b="0" i="0" u="none" strike="noStrike" kern="1200" cap="none" spc="0" baseline="0">
                <a:solidFill>
                  <a:schemeClr val="tx1"/>
                </a:solidFill>
                <a:uFillTx/>
                <a:latin typeface="+mj-lt"/>
                <a:ea typeface="+mj-ea"/>
                <a:cs typeface="+mj-cs"/>
                <a:sym typeface="IBM Plex Sans Light"/>
              </a:defRPr>
            </a:lvl2pPr>
            <a:lvl3pPr marL="615918" marR="0" indent="-446749" algn="l" defTabSz="2438400" rtl="0" eaLnBrk="1" latinLnBrk="0" hangingPunct="1">
              <a:lnSpc>
                <a:spcPct val="110000"/>
              </a:lnSpc>
              <a:spcBef>
                <a:spcPts val="0"/>
              </a:spcBef>
              <a:spcAft>
                <a:spcPts val="0"/>
              </a:spcAft>
              <a:buClrTx/>
              <a:buSzPct val="100000"/>
              <a:buFontTx/>
              <a:buChar char="•"/>
              <a:tabLst/>
              <a:defRPr sz="2800" b="0" i="0" u="none" strike="noStrike" kern="1200" cap="none" spc="0" baseline="0">
                <a:solidFill>
                  <a:schemeClr val="tx1"/>
                </a:solidFill>
                <a:uFillTx/>
                <a:latin typeface="+mj-lt"/>
                <a:ea typeface="+mj-ea"/>
                <a:cs typeface="+mj-cs"/>
                <a:sym typeface="IBM Plex Sans Light"/>
              </a:defRPr>
            </a:lvl3pPr>
            <a:lvl4pPr marL="901671" marR="0" indent="-446749" algn="l" defTabSz="2438400" rtl="0" eaLnBrk="1" latinLnBrk="0" hangingPunct="1">
              <a:lnSpc>
                <a:spcPct val="110000"/>
              </a:lnSpc>
              <a:spcBef>
                <a:spcPts val="0"/>
              </a:spcBef>
              <a:spcAft>
                <a:spcPts val="0"/>
              </a:spcAft>
              <a:buClrTx/>
              <a:buSzPct val="100000"/>
              <a:buFontTx/>
              <a:buChar char="–"/>
              <a:tabLst/>
              <a:defRPr sz="2800" b="0" i="0" u="none" strike="noStrike" kern="1200" cap="none" spc="0" baseline="0">
                <a:solidFill>
                  <a:schemeClr val="tx1"/>
                </a:solidFill>
                <a:uFillTx/>
                <a:latin typeface="+mj-lt"/>
                <a:ea typeface="+mj-ea"/>
                <a:cs typeface="+mj-cs"/>
                <a:sym typeface="IBM Plex Sans Light"/>
              </a:defRPr>
            </a:lvl4pPr>
            <a:lvl5pPr marL="1076298" marR="0" indent="-446749" algn="l" defTabSz="2438400" rtl="0" eaLnBrk="1" latinLnBrk="0" hangingPunct="1">
              <a:lnSpc>
                <a:spcPct val="110000"/>
              </a:lnSpc>
              <a:spcBef>
                <a:spcPts val="0"/>
              </a:spcBef>
              <a:spcAft>
                <a:spcPts val="0"/>
              </a:spcAft>
              <a:buClrTx/>
              <a:buSzPct val="100000"/>
              <a:buFontTx/>
              <a:buChar char="»"/>
              <a:tabLst/>
              <a:defRPr sz="2800" b="0" i="0" u="none" strike="noStrike" kern="1200" cap="none" spc="0" baseline="0">
                <a:solidFill>
                  <a:schemeClr val="tx1"/>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kern="1200"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kern="1200"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kern="1200"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kern="1200" cap="none" spc="0" baseline="0">
                <a:solidFill>
                  <a:srgbClr val="000000"/>
                </a:solidFill>
                <a:uFillTx/>
                <a:latin typeface="+mj-lt"/>
                <a:ea typeface="+mj-ea"/>
                <a:cs typeface="+mj-cs"/>
                <a:sym typeface="IBM Plex Sans Light"/>
              </a:defRPr>
            </a:lvl9pPr>
          </a:lstStyle>
          <a:p>
            <a:pPr algn="ctr" defTabSz="1218605">
              <a:defRPr/>
            </a:pPr>
            <a:r>
              <a:rPr lang="ja-JP" altLang="en-US" sz="1800" b="1" u="sng" kern="0" dirty="0">
                <a:solidFill>
                  <a:srgbClr val="000000"/>
                </a:solidFill>
                <a:latin typeface="IBM Plex Sans JP" panose="020B0503050203000203" pitchFamily="50" charset="-128"/>
                <a:ea typeface="IBM Plex Sans JP" panose="020B0503050203000203" pitchFamily="50" charset="-128"/>
              </a:rPr>
              <a:t>管理</a:t>
            </a:r>
            <a:endParaRPr lang="en-US" altLang="ja-JP" sz="1800" b="1" u="sng" kern="0" dirty="0">
              <a:solidFill>
                <a:srgbClr val="000000"/>
              </a:solidFill>
              <a:latin typeface="IBM Plex Sans JP" panose="020B0503050203000203" pitchFamily="50" charset="-128"/>
              <a:ea typeface="IBM Plex Sans JP" panose="020B0503050203000203" pitchFamily="50" charset="-128"/>
            </a:endParaRPr>
          </a:p>
        </p:txBody>
      </p:sp>
      <p:sp>
        <p:nvSpPr>
          <p:cNvPr id="13" name="Text Placeholder 3">
            <a:extLst>
              <a:ext uri="{FF2B5EF4-FFF2-40B4-BE49-F238E27FC236}">
                <a16:creationId xmlns:a16="http://schemas.microsoft.com/office/drawing/2014/main" id="{4BF9EB54-CAB9-B74E-928F-B78682F55208}"/>
              </a:ext>
            </a:extLst>
          </p:cNvPr>
          <p:cNvSpPr txBox="1">
            <a:spLocks/>
          </p:cNvSpPr>
          <p:nvPr/>
        </p:nvSpPr>
        <p:spPr>
          <a:xfrm>
            <a:off x="492592" y="1310915"/>
            <a:ext cx="1440000" cy="295809"/>
          </a:xfrm>
          <a:prstGeom prst="rect">
            <a:avLst/>
          </a:prstGeom>
          <a:ln w="12700">
            <a:miter lim="400000"/>
          </a:ln>
          <a:extLst>
            <a:ext uri="{C572A759-6A51-4108-AA02-DFA0A04FC94B}">
              <ma14:wrappingTextBoxFlag xmlns="" xmlns:lc="http://schemas.openxmlformats.org/drawingml/2006/lockedCanvas" xmlns:m="http://schemas.openxmlformats.org/officeDocument/2006/math" xmlns:a14="http://schemas.microsoft.com/office/drawing/2010/main" xmlns:ma14="http://schemas.microsoft.com/office/mac/drawingml/2011/main" val="1"/>
            </a:ext>
          </a:extLst>
        </p:spPr>
        <p:txBody>
          <a:bodyPr lIns="0" tIns="0" rIns="0" bIns="0"/>
          <a:lstStyle>
            <a:defPPr>
              <a:defRPr lang="en-US"/>
            </a:defPPr>
            <a:lvl1pPr marL="0" marR="0" indent="0" algn="l" defTabSz="2438400" rtl="0" eaLnBrk="1" latinLnBrk="0" hangingPunct="1">
              <a:lnSpc>
                <a:spcPct val="110000"/>
              </a:lnSpc>
              <a:spcBef>
                <a:spcPts val="0"/>
              </a:spcBef>
              <a:spcAft>
                <a:spcPts val="0"/>
              </a:spcAft>
              <a:buClrTx/>
              <a:buSzTx/>
              <a:buFontTx/>
              <a:buNone/>
              <a:tabLst/>
              <a:defRPr sz="2800" b="0" i="0" u="none" strike="noStrike" kern="1200" cap="none" spc="0" baseline="0">
                <a:solidFill>
                  <a:schemeClr val="tx1"/>
                </a:solidFill>
                <a:uFillTx/>
                <a:latin typeface="+mj-lt"/>
                <a:ea typeface="+mj-ea"/>
                <a:cs typeface="+mj-cs"/>
                <a:sym typeface="IBM Plex Sans Light"/>
              </a:defRPr>
            </a:lvl1pPr>
            <a:lvl2pPr marL="444465" marR="0" indent="-446749" algn="l" defTabSz="2438400" rtl="0" eaLnBrk="1" latinLnBrk="0" hangingPunct="1">
              <a:lnSpc>
                <a:spcPct val="110000"/>
              </a:lnSpc>
              <a:spcBef>
                <a:spcPts val="0"/>
              </a:spcBef>
              <a:spcAft>
                <a:spcPts val="0"/>
              </a:spcAft>
              <a:buClrTx/>
              <a:buSzPct val="100000"/>
              <a:buFontTx/>
              <a:buChar char="–"/>
              <a:tabLst/>
              <a:defRPr sz="2800" b="0" i="0" u="none" strike="noStrike" kern="1200" cap="none" spc="0" baseline="0">
                <a:solidFill>
                  <a:schemeClr val="tx1"/>
                </a:solidFill>
                <a:uFillTx/>
                <a:latin typeface="+mj-lt"/>
                <a:ea typeface="+mj-ea"/>
                <a:cs typeface="+mj-cs"/>
                <a:sym typeface="IBM Plex Sans Light"/>
              </a:defRPr>
            </a:lvl2pPr>
            <a:lvl3pPr marL="615918" marR="0" indent="-446749" algn="l" defTabSz="2438400" rtl="0" eaLnBrk="1" latinLnBrk="0" hangingPunct="1">
              <a:lnSpc>
                <a:spcPct val="110000"/>
              </a:lnSpc>
              <a:spcBef>
                <a:spcPts val="0"/>
              </a:spcBef>
              <a:spcAft>
                <a:spcPts val="0"/>
              </a:spcAft>
              <a:buClrTx/>
              <a:buSzPct val="100000"/>
              <a:buFontTx/>
              <a:buChar char="•"/>
              <a:tabLst/>
              <a:defRPr sz="2800" b="0" i="0" u="none" strike="noStrike" kern="1200" cap="none" spc="0" baseline="0">
                <a:solidFill>
                  <a:schemeClr val="tx1"/>
                </a:solidFill>
                <a:uFillTx/>
                <a:latin typeface="+mj-lt"/>
                <a:ea typeface="+mj-ea"/>
                <a:cs typeface="+mj-cs"/>
                <a:sym typeface="IBM Plex Sans Light"/>
              </a:defRPr>
            </a:lvl3pPr>
            <a:lvl4pPr marL="901671" marR="0" indent="-446749" algn="l" defTabSz="2438400" rtl="0" eaLnBrk="1" latinLnBrk="0" hangingPunct="1">
              <a:lnSpc>
                <a:spcPct val="110000"/>
              </a:lnSpc>
              <a:spcBef>
                <a:spcPts val="0"/>
              </a:spcBef>
              <a:spcAft>
                <a:spcPts val="0"/>
              </a:spcAft>
              <a:buClrTx/>
              <a:buSzPct val="100000"/>
              <a:buFontTx/>
              <a:buChar char="–"/>
              <a:tabLst/>
              <a:defRPr sz="2800" b="0" i="0" u="none" strike="noStrike" kern="1200" cap="none" spc="0" baseline="0">
                <a:solidFill>
                  <a:schemeClr val="tx1"/>
                </a:solidFill>
                <a:uFillTx/>
                <a:latin typeface="+mj-lt"/>
                <a:ea typeface="+mj-ea"/>
                <a:cs typeface="+mj-cs"/>
                <a:sym typeface="IBM Plex Sans Light"/>
              </a:defRPr>
            </a:lvl4pPr>
            <a:lvl5pPr marL="1076298" marR="0" indent="-446749" algn="l" defTabSz="2438400" rtl="0" eaLnBrk="1" latinLnBrk="0" hangingPunct="1">
              <a:lnSpc>
                <a:spcPct val="110000"/>
              </a:lnSpc>
              <a:spcBef>
                <a:spcPts val="0"/>
              </a:spcBef>
              <a:spcAft>
                <a:spcPts val="0"/>
              </a:spcAft>
              <a:buClrTx/>
              <a:buSzPct val="100000"/>
              <a:buFontTx/>
              <a:buChar char="»"/>
              <a:tabLst/>
              <a:defRPr sz="2800" b="0" i="0" u="none" strike="noStrike" kern="1200" cap="none" spc="0" baseline="0">
                <a:solidFill>
                  <a:schemeClr val="tx1"/>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kern="1200"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kern="1200"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kern="1200"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kern="1200" cap="none" spc="0" baseline="0">
                <a:solidFill>
                  <a:srgbClr val="000000"/>
                </a:solidFill>
                <a:uFillTx/>
                <a:latin typeface="+mj-lt"/>
                <a:ea typeface="+mj-ea"/>
                <a:cs typeface="+mj-cs"/>
                <a:sym typeface="IBM Plex Sans Light"/>
              </a:defRPr>
            </a:lvl9pPr>
          </a:lstStyle>
          <a:p>
            <a:pPr algn="ctr" defTabSz="1218605">
              <a:defRPr/>
            </a:pPr>
            <a:r>
              <a:rPr lang="ja-JP" altLang="en-US" sz="1800" b="1" u="sng" kern="0" dirty="0">
                <a:solidFill>
                  <a:srgbClr val="000000"/>
                </a:solidFill>
                <a:latin typeface="IBM Plex Sans JP" panose="020B0503050203000203" pitchFamily="50" charset="-128"/>
                <a:ea typeface="IBM Plex Sans JP" panose="020B0503050203000203" pitchFamily="50" charset="-128"/>
              </a:rPr>
              <a:t>統制</a:t>
            </a:r>
            <a:endParaRPr lang="en-US" altLang="ja-JP" sz="1800" b="1" u="sng" kern="0" dirty="0">
              <a:solidFill>
                <a:srgbClr val="000000"/>
              </a:solidFill>
              <a:latin typeface="IBM Plex Sans JP" panose="020B0503050203000203" pitchFamily="50" charset="-128"/>
              <a:ea typeface="IBM Plex Sans JP" panose="020B0503050203000203" pitchFamily="50" charset="-128"/>
            </a:endParaRPr>
          </a:p>
        </p:txBody>
      </p:sp>
      <p:sp>
        <p:nvSpPr>
          <p:cNvPr id="33" name="テキスト ボックス 32">
            <a:extLst>
              <a:ext uri="{FF2B5EF4-FFF2-40B4-BE49-F238E27FC236}">
                <a16:creationId xmlns:a16="http://schemas.microsoft.com/office/drawing/2014/main" id="{426EC373-FF30-7A27-9841-34B4A8B9645E}"/>
              </a:ext>
            </a:extLst>
          </p:cNvPr>
          <p:cNvSpPr txBox="1"/>
          <p:nvPr/>
        </p:nvSpPr>
        <p:spPr>
          <a:xfrm>
            <a:off x="410916" y="3147083"/>
            <a:ext cx="1597473" cy="369332"/>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lgn="ctr" defTabSz="1218605">
              <a:defRPr/>
            </a:pPr>
            <a:r>
              <a:rPr lang="ja-JP" altLang="en-US" sz="1200" kern="0" dirty="0">
                <a:solidFill>
                  <a:srgbClr val="000000"/>
                </a:solidFill>
                <a:latin typeface="IBM Plex Sans JP" panose="020B0503050203000203" pitchFamily="50" charset="-128"/>
                <a:ea typeface="IBM Plex Sans JP" panose="020B0503050203000203" pitchFamily="50" charset="-128"/>
              </a:rPr>
              <a:t>マルチエージェント</a:t>
            </a:r>
            <a:endParaRPr lang="en-US" altLang="ja-JP" sz="1200" kern="0" dirty="0">
              <a:solidFill>
                <a:srgbClr val="000000"/>
              </a:solidFill>
              <a:latin typeface="IBM Plex Sans JP" panose="020B0503050203000203" pitchFamily="50" charset="-128"/>
              <a:ea typeface="IBM Plex Sans JP" panose="020B0503050203000203" pitchFamily="50" charset="-128"/>
            </a:endParaRPr>
          </a:p>
          <a:p>
            <a:pPr algn="ctr" defTabSz="1218605">
              <a:defRPr/>
            </a:pPr>
            <a:r>
              <a:rPr lang="ja-JP" altLang="en-US" sz="1200" kern="0" dirty="0">
                <a:solidFill>
                  <a:srgbClr val="000000"/>
                </a:solidFill>
                <a:latin typeface="IBM Plex Sans JP" panose="020B0503050203000203" pitchFamily="50" charset="-128"/>
                <a:ea typeface="IBM Plex Sans JP" panose="020B0503050203000203" pitchFamily="50" charset="-128"/>
              </a:rPr>
              <a:t>オーケストレーション</a:t>
            </a:r>
            <a:endParaRPr lang="en-US" altLang="ja-JP" sz="1200" kern="0" dirty="0">
              <a:solidFill>
                <a:srgbClr val="000000"/>
              </a:solidFill>
              <a:latin typeface="IBM Plex Sans JP" panose="020B0503050203000203" pitchFamily="50" charset="-128"/>
              <a:ea typeface="IBM Plex Sans JP" panose="020B0503050203000203" pitchFamily="50" charset="-128"/>
            </a:endParaRPr>
          </a:p>
        </p:txBody>
      </p:sp>
      <p:sp>
        <p:nvSpPr>
          <p:cNvPr id="35" name="テキスト ボックス 34">
            <a:extLst>
              <a:ext uri="{FF2B5EF4-FFF2-40B4-BE49-F238E27FC236}">
                <a16:creationId xmlns:a16="http://schemas.microsoft.com/office/drawing/2014/main" id="{4C7F64D2-0690-7FE4-429D-AA629823B546}"/>
              </a:ext>
            </a:extLst>
          </p:cNvPr>
          <p:cNvSpPr txBox="1"/>
          <p:nvPr/>
        </p:nvSpPr>
        <p:spPr>
          <a:xfrm>
            <a:off x="2288539" y="1310915"/>
            <a:ext cx="7339432" cy="369332"/>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algn="ctr" defTabSz="1218605">
              <a:defRPr/>
            </a:pPr>
            <a:r>
              <a:rPr lang="ja-JP" altLang="en-US" sz="1800" b="1" u="sng" kern="0" dirty="0">
                <a:solidFill>
                  <a:srgbClr val="000000"/>
                </a:solidFill>
                <a:latin typeface="IBM Plex Sans JP" panose="020B0503050203000203" pitchFamily="50" charset="-128"/>
                <a:ea typeface="IBM Plex Sans JP" panose="020B0503050203000203" pitchFamily="50" charset="-128"/>
              </a:rPr>
              <a:t>機能</a:t>
            </a:r>
            <a:endParaRPr lang="en-US" altLang="ja-JP" sz="1800" b="1" u="sng" kern="0" dirty="0">
              <a:solidFill>
                <a:srgbClr val="000000"/>
              </a:solidFill>
              <a:latin typeface="IBM Plex Sans JP" panose="020B0503050203000203" pitchFamily="50" charset="-128"/>
              <a:ea typeface="IBM Plex Sans JP" panose="020B0503050203000203" pitchFamily="50" charset="-128"/>
            </a:endParaRPr>
          </a:p>
        </p:txBody>
      </p:sp>
      <p:sp>
        <p:nvSpPr>
          <p:cNvPr id="37" name="テキスト ボックス 36">
            <a:extLst>
              <a:ext uri="{FF2B5EF4-FFF2-40B4-BE49-F238E27FC236}">
                <a16:creationId xmlns:a16="http://schemas.microsoft.com/office/drawing/2014/main" id="{2C78BE8F-84AF-F6BC-F449-2B8C8C0592CB}"/>
              </a:ext>
            </a:extLst>
          </p:cNvPr>
          <p:cNvSpPr txBox="1"/>
          <p:nvPr/>
        </p:nvSpPr>
        <p:spPr>
          <a:xfrm>
            <a:off x="9928995" y="3268940"/>
            <a:ext cx="1590560" cy="369332"/>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a:defRPr lang="en-US"/>
            </a:defPPr>
            <a:lvl1pPr defTabSz="1218605">
              <a:defRPr sz="1200" kern="0">
                <a:solidFill>
                  <a:srgbClr val="000000"/>
                </a:solidFill>
                <a:latin typeface="IBM Plex Sans JP" panose="020B0503050203000203" pitchFamily="50" charset="-128"/>
                <a:ea typeface="IBM Plex Sans JP" panose="020B0503050203000203" pitchFamily="50" charset="-128"/>
              </a:defRPr>
            </a:lvl1pPr>
          </a:lstStyle>
          <a:p>
            <a:pPr algn="ctr"/>
            <a:r>
              <a:rPr lang="ja-JP" altLang="en-US" dirty="0"/>
              <a:t>ガバナンスと</a:t>
            </a:r>
            <a:endParaRPr lang="en-US" altLang="ja-JP" dirty="0"/>
          </a:p>
          <a:p>
            <a:pPr algn="ctr"/>
            <a:r>
              <a:rPr lang="ja-JP" altLang="en-US" dirty="0"/>
              <a:t>オブザーバビリティ</a:t>
            </a:r>
            <a:endParaRPr lang="en-US" altLang="ja-JP" dirty="0"/>
          </a:p>
        </p:txBody>
      </p:sp>
      <p:sp>
        <p:nvSpPr>
          <p:cNvPr id="44" name="テキスト ボックス 43">
            <a:extLst>
              <a:ext uri="{FF2B5EF4-FFF2-40B4-BE49-F238E27FC236}">
                <a16:creationId xmlns:a16="http://schemas.microsoft.com/office/drawing/2014/main" id="{C9E59B12-1ED9-2BF0-CBDD-386A932AF0E5}"/>
              </a:ext>
            </a:extLst>
          </p:cNvPr>
          <p:cNvSpPr txBox="1"/>
          <p:nvPr/>
        </p:nvSpPr>
        <p:spPr>
          <a:xfrm>
            <a:off x="2569064" y="2270621"/>
            <a:ext cx="5629656" cy="184666"/>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defTabSz="1218605">
              <a:defRPr/>
            </a:pPr>
            <a:r>
              <a:rPr lang="ja-JP" altLang="en-US" sz="1200" kern="0" dirty="0">
                <a:solidFill>
                  <a:srgbClr val="000000"/>
                </a:solidFill>
                <a:latin typeface="IBM Plex Sans JP" panose="020B0503050203000203" pitchFamily="50" charset="-128"/>
                <a:ea typeface="IBM Plex Sans JP" panose="020B0503050203000203" pitchFamily="50" charset="-128"/>
              </a:rPr>
              <a:t>ユーザーと対話しエージェントやツールを呼び出す、エージェントの頭脳</a:t>
            </a:r>
            <a:endParaRPr lang="en-US" altLang="ja-JP" sz="1200" kern="0" dirty="0">
              <a:solidFill>
                <a:srgbClr val="000000"/>
              </a:solidFill>
              <a:latin typeface="IBM Plex Sans JP" panose="020B0503050203000203" pitchFamily="50" charset="-128"/>
              <a:ea typeface="IBM Plex Sans JP" panose="020B0503050203000203" pitchFamily="50" charset="-128"/>
            </a:endParaRPr>
          </a:p>
        </p:txBody>
      </p:sp>
      <p:sp>
        <p:nvSpPr>
          <p:cNvPr id="45" name="テキスト ボックス 44">
            <a:extLst>
              <a:ext uri="{FF2B5EF4-FFF2-40B4-BE49-F238E27FC236}">
                <a16:creationId xmlns:a16="http://schemas.microsoft.com/office/drawing/2014/main" id="{3EB5ABF2-05B3-E8FD-8286-494E0E345E08}"/>
              </a:ext>
            </a:extLst>
          </p:cNvPr>
          <p:cNvSpPr txBox="1"/>
          <p:nvPr/>
        </p:nvSpPr>
        <p:spPr>
          <a:xfrm>
            <a:off x="2569064" y="3746174"/>
            <a:ext cx="5629656" cy="184666"/>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defTabSz="1218605">
              <a:defRPr/>
            </a:pPr>
            <a:r>
              <a:rPr lang="ja-JP" altLang="en-US" sz="1200" kern="0" dirty="0">
                <a:solidFill>
                  <a:srgbClr val="000000"/>
                </a:solidFill>
                <a:latin typeface="IBM Plex Sans JP" panose="020B0503050203000203" pitchFamily="50" charset="-128"/>
                <a:ea typeface="IBM Plex Sans JP" panose="020B0503050203000203" pitchFamily="50" charset="-128"/>
              </a:rPr>
              <a:t>社内システムや外部サービスと接続した情報取得・変換・更新などを行う手足</a:t>
            </a:r>
            <a:endParaRPr lang="en-US" altLang="ja-JP" sz="1200" kern="0" dirty="0">
              <a:solidFill>
                <a:srgbClr val="000000"/>
              </a:solidFill>
              <a:latin typeface="IBM Plex Sans JP" panose="020B0503050203000203" pitchFamily="50" charset="-128"/>
              <a:ea typeface="IBM Plex Sans JP" panose="020B0503050203000203" pitchFamily="50" charset="-128"/>
            </a:endParaRPr>
          </a:p>
        </p:txBody>
      </p:sp>
      <p:sp>
        <p:nvSpPr>
          <p:cNvPr id="46" name="テキスト ボックス 45">
            <a:extLst>
              <a:ext uri="{FF2B5EF4-FFF2-40B4-BE49-F238E27FC236}">
                <a16:creationId xmlns:a16="http://schemas.microsoft.com/office/drawing/2014/main" id="{E7D80537-3F80-B126-FC6E-EDF4F8AF5B8B}"/>
              </a:ext>
            </a:extLst>
          </p:cNvPr>
          <p:cNvSpPr txBox="1"/>
          <p:nvPr/>
        </p:nvSpPr>
        <p:spPr>
          <a:xfrm>
            <a:off x="2569064" y="5110384"/>
            <a:ext cx="5629656" cy="184666"/>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defTabSz="1218605">
              <a:defRPr/>
            </a:pPr>
            <a:r>
              <a:rPr lang="ja-JP" altLang="en-US" sz="1200" kern="0" dirty="0">
                <a:solidFill>
                  <a:srgbClr val="000000"/>
                </a:solidFill>
                <a:latin typeface="IBM Plex Sans JP" panose="020B0503050203000203" pitchFamily="50" charset="-128"/>
                <a:ea typeface="IBM Plex Sans JP" panose="020B0503050203000203" pitchFamily="50" charset="-128"/>
              </a:rPr>
              <a:t>モデルが持っていない社内知識を補完する、増設メモリ</a:t>
            </a:r>
            <a:endParaRPr lang="en-US" altLang="ja-JP" sz="1200" kern="0" dirty="0">
              <a:solidFill>
                <a:srgbClr val="000000"/>
              </a:solidFill>
              <a:latin typeface="IBM Plex Sans JP" panose="020B0503050203000203" pitchFamily="50" charset="-128"/>
              <a:ea typeface="IBM Plex Sans JP" panose="020B0503050203000203" pitchFamily="50" charset="-128"/>
            </a:endParaRPr>
          </a:p>
        </p:txBody>
      </p:sp>
      <p:pic>
        <p:nvPicPr>
          <p:cNvPr id="47" name="Picture 298">
            <a:extLst>
              <a:ext uri="{FF2B5EF4-FFF2-40B4-BE49-F238E27FC236}">
                <a16:creationId xmlns:a16="http://schemas.microsoft.com/office/drawing/2014/main" id="{08162A17-E598-8D58-B183-8C7CFE738B1E}"/>
              </a:ext>
            </a:extLst>
          </p:cNvPr>
          <p:cNvPicPr>
            <a:picLocks noChangeAspect="1"/>
          </p:cNvPicPr>
          <p:nvPr/>
        </p:nvPicPr>
        <p:blipFill>
          <a:blip r:embed="rId2"/>
          <a:srcRect/>
          <a:stretch/>
        </p:blipFill>
        <p:spPr>
          <a:xfrm>
            <a:off x="10246792" y="4561163"/>
            <a:ext cx="829703" cy="829703"/>
          </a:xfrm>
          <a:prstGeom prst="rect">
            <a:avLst/>
          </a:prstGeom>
        </p:spPr>
      </p:pic>
      <p:pic>
        <p:nvPicPr>
          <p:cNvPr id="48" name="Picture 139">
            <a:extLst>
              <a:ext uri="{FF2B5EF4-FFF2-40B4-BE49-F238E27FC236}">
                <a16:creationId xmlns:a16="http://schemas.microsoft.com/office/drawing/2014/main" id="{B27E4B8B-1222-3173-0E16-1E2605837F0C}"/>
              </a:ext>
            </a:extLst>
          </p:cNvPr>
          <p:cNvPicPr>
            <a:picLocks noChangeAspect="1"/>
          </p:cNvPicPr>
          <p:nvPr/>
        </p:nvPicPr>
        <p:blipFill>
          <a:blip r:embed="rId3"/>
          <a:srcRect/>
          <a:stretch/>
        </p:blipFill>
        <p:spPr>
          <a:xfrm>
            <a:off x="8514671" y="1854771"/>
            <a:ext cx="797350" cy="797350"/>
          </a:xfrm>
          <a:prstGeom prst="rect">
            <a:avLst/>
          </a:prstGeom>
        </p:spPr>
      </p:pic>
      <p:pic>
        <p:nvPicPr>
          <p:cNvPr id="50" name="Picture 311">
            <a:extLst>
              <a:ext uri="{FF2B5EF4-FFF2-40B4-BE49-F238E27FC236}">
                <a16:creationId xmlns:a16="http://schemas.microsoft.com/office/drawing/2014/main" id="{AFC6BAA1-1DA5-50C1-03E8-EDFA6DD7FB5B}"/>
              </a:ext>
            </a:extLst>
          </p:cNvPr>
          <p:cNvPicPr>
            <a:picLocks noChangeAspect="1"/>
          </p:cNvPicPr>
          <p:nvPr/>
        </p:nvPicPr>
        <p:blipFill>
          <a:blip r:embed="rId4"/>
          <a:srcRect/>
          <a:stretch/>
        </p:blipFill>
        <p:spPr>
          <a:xfrm>
            <a:off x="810977" y="4749735"/>
            <a:ext cx="797350" cy="797350"/>
          </a:xfrm>
          <a:prstGeom prst="rect">
            <a:avLst/>
          </a:prstGeom>
        </p:spPr>
      </p:pic>
      <p:pic>
        <p:nvPicPr>
          <p:cNvPr id="51" name="Picture 313">
            <a:extLst>
              <a:ext uri="{FF2B5EF4-FFF2-40B4-BE49-F238E27FC236}">
                <a16:creationId xmlns:a16="http://schemas.microsoft.com/office/drawing/2014/main" id="{9010E6A8-7E08-97CA-6A2E-5DA55D8FDA8E}"/>
              </a:ext>
            </a:extLst>
          </p:cNvPr>
          <p:cNvPicPr>
            <a:picLocks noChangeAspect="1"/>
          </p:cNvPicPr>
          <p:nvPr/>
        </p:nvPicPr>
        <p:blipFill>
          <a:blip r:embed="rId5"/>
          <a:srcRect/>
          <a:stretch/>
        </p:blipFill>
        <p:spPr>
          <a:xfrm>
            <a:off x="8513195" y="4696098"/>
            <a:ext cx="797350" cy="797350"/>
          </a:xfrm>
          <a:prstGeom prst="rect">
            <a:avLst/>
          </a:prstGeom>
        </p:spPr>
      </p:pic>
      <p:pic>
        <p:nvPicPr>
          <p:cNvPr id="52" name="Picture 187">
            <a:extLst>
              <a:ext uri="{FF2B5EF4-FFF2-40B4-BE49-F238E27FC236}">
                <a16:creationId xmlns:a16="http://schemas.microsoft.com/office/drawing/2014/main" id="{EB25B31F-DA23-30A1-6049-51DA37422247}"/>
              </a:ext>
            </a:extLst>
          </p:cNvPr>
          <p:cNvPicPr>
            <a:picLocks noChangeAspect="1"/>
          </p:cNvPicPr>
          <p:nvPr/>
        </p:nvPicPr>
        <p:blipFill>
          <a:blip r:embed="rId6"/>
          <a:srcRect/>
          <a:stretch/>
        </p:blipFill>
        <p:spPr>
          <a:xfrm>
            <a:off x="8514671" y="3290700"/>
            <a:ext cx="797350" cy="797350"/>
          </a:xfrm>
          <a:prstGeom prst="rect">
            <a:avLst/>
          </a:prstGeom>
        </p:spPr>
      </p:pic>
    </p:spTree>
    <p:extLst>
      <p:ext uri="{BB962C8B-B14F-4D97-AF65-F5344CB8AC3E}">
        <p14:creationId xmlns:p14="http://schemas.microsoft.com/office/powerpoint/2010/main" val="1515057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0F07A4D-1F61-9F75-39BE-E84BF9F0F9B0}"/>
              </a:ext>
            </a:extLst>
          </p:cNvPr>
          <p:cNvSpPr>
            <a:spLocks noGrp="1"/>
          </p:cNvSpPr>
          <p:nvPr>
            <p:ph type="title"/>
          </p:nvPr>
        </p:nvSpPr>
        <p:spPr/>
        <p:txBody>
          <a:bodyPr/>
          <a:lstStyle/>
          <a:p>
            <a:r>
              <a:rPr lang="en-US" altLang="ja-JP" dirty="0"/>
              <a:t>IBM </a:t>
            </a:r>
            <a:r>
              <a:rPr lang="en-US" altLang="ja-JP" dirty="0" err="1"/>
              <a:t>watson</a:t>
            </a:r>
            <a:r>
              <a:rPr lang="en-US" altLang="ja-JP" dirty="0" err="1">
                <a:solidFill>
                  <a:schemeClr val="accent1"/>
                </a:solidFill>
              </a:rPr>
              <a:t>x</a:t>
            </a:r>
            <a:r>
              <a:rPr lang="en-US" altLang="ja-JP" dirty="0"/>
              <a:t> Orchestrate </a:t>
            </a:r>
            <a:r>
              <a:rPr lang="ja-JP" altLang="en-US" dirty="0"/>
              <a:t>の特長</a:t>
            </a:r>
          </a:p>
        </p:txBody>
      </p:sp>
      <p:sp>
        <p:nvSpPr>
          <p:cNvPr id="16" name="Text Placeholder 4">
            <a:extLst>
              <a:ext uri="{FF2B5EF4-FFF2-40B4-BE49-F238E27FC236}">
                <a16:creationId xmlns:a16="http://schemas.microsoft.com/office/drawing/2014/main" id="{02AA20DC-FF43-5030-7AD0-C0DCAC224EA0}"/>
              </a:ext>
            </a:extLst>
          </p:cNvPr>
          <p:cNvSpPr txBox="1">
            <a:spLocks/>
          </p:cNvSpPr>
          <p:nvPr/>
        </p:nvSpPr>
        <p:spPr>
          <a:xfrm>
            <a:off x="6201508" y="2639155"/>
            <a:ext cx="2519672" cy="2466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0"/>
              </a:spcBef>
              <a:spcAft>
                <a:spcPts val="0"/>
              </a:spcAft>
              <a:buClrTx/>
              <a:buSzPct val="100000"/>
              <a:buFont typeface="IBM Plex Sans" panose="020B0604020202020204" pitchFamily="34" charset="0"/>
              <a:buChar char="•"/>
              <a:tabLst/>
              <a:defRPr sz="3600" b="0" i="0" u="none" strike="noStrike" cap="none" spc="0" baseline="0">
                <a:solidFill>
                  <a:schemeClr val="tx1"/>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pPr algn="ctr" defTabSz="1218224">
              <a:defRPr/>
            </a:pPr>
            <a:r>
              <a:rPr lang="ja-JP" altLang="en-US" sz="1600" kern="0" dirty="0">
                <a:solidFill>
                  <a:srgbClr val="0F62FE"/>
                </a:solidFill>
                <a:latin typeface="IBM Plex Sans Light"/>
                <a:ea typeface="IBM Plex Sans JP Light"/>
              </a:rPr>
              <a:t>テンプレートによる</a:t>
            </a:r>
            <a:endParaRPr lang="en-US" altLang="ja-JP" sz="1600" kern="0" dirty="0">
              <a:solidFill>
                <a:srgbClr val="0F62FE"/>
              </a:solidFill>
              <a:latin typeface="IBM Plex Sans Light"/>
              <a:ea typeface="IBM Plex Sans JP Light"/>
            </a:endParaRPr>
          </a:p>
          <a:p>
            <a:pPr algn="ctr" defTabSz="1218224">
              <a:defRPr/>
            </a:pPr>
            <a:r>
              <a:rPr lang="ja-JP" altLang="en-US" sz="1600" kern="0" dirty="0">
                <a:solidFill>
                  <a:srgbClr val="0F62FE"/>
                </a:solidFill>
                <a:latin typeface="IBM Plex Sans Light"/>
                <a:ea typeface="IBM Plex Sans JP Light"/>
              </a:rPr>
              <a:t>効率的な開発・導入</a:t>
            </a:r>
            <a:endParaRPr lang="en-US" sz="1600" kern="0" dirty="0">
              <a:solidFill>
                <a:srgbClr val="0F62FE"/>
              </a:solidFill>
              <a:latin typeface="IBM Plex Sans Light"/>
              <a:ea typeface="IBM Plex Sans JP Light"/>
            </a:endParaRPr>
          </a:p>
          <a:p>
            <a:pPr defTabSz="1218224">
              <a:defRPr/>
            </a:pPr>
            <a:endParaRPr lang="en-US" sz="1600" kern="0" dirty="0">
              <a:solidFill>
                <a:srgbClr val="000000"/>
              </a:solidFill>
              <a:latin typeface="IBM Plex Sans Light"/>
              <a:ea typeface="IBM Plex Sans JP Light"/>
            </a:endParaRPr>
          </a:p>
          <a:p>
            <a:pPr marL="285693" indent="-285693" defTabSz="1218224">
              <a:buFont typeface="IBM Plex Sans Light" panose="020B0403050203000203" pitchFamily="34" charset="0"/>
              <a:buChar char="–"/>
              <a:defRPr/>
            </a:pPr>
            <a:r>
              <a:rPr lang="ja-JP" altLang="en-US" sz="1400" kern="0" dirty="0">
                <a:solidFill>
                  <a:srgbClr val="000000"/>
                </a:solidFill>
                <a:latin typeface="IBM Plex Sans Light"/>
                <a:ea typeface="IBM Plex Sans JP Light"/>
              </a:rPr>
              <a:t>事前構築済みの業務エージェントとツール</a:t>
            </a:r>
            <a:endParaRPr lang="en-US" altLang="ja-JP" sz="1400" kern="0" dirty="0">
              <a:solidFill>
                <a:srgbClr val="000000"/>
              </a:solidFill>
              <a:latin typeface="IBM Plex Sans Light"/>
              <a:ea typeface="IBM Plex Sans JP Light"/>
            </a:endParaRPr>
          </a:p>
          <a:p>
            <a:pPr defTabSz="1218224">
              <a:defRPr/>
            </a:pPr>
            <a:endParaRPr lang="ja-JP" altLang="en-US" sz="1400" kern="0" dirty="0">
              <a:solidFill>
                <a:srgbClr val="000000"/>
              </a:solidFill>
              <a:latin typeface="IBM Plex Sans Light"/>
              <a:ea typeface="IBM Plex Sans JP Light"/>
            </a:endParaRPr>
          </a:p>
          <a:p>
            <a:pPr defTabSz="1218224">
              <a:defRPr/>
            </a:pPr>
            <a:r>
              <a:rPr lang="en-US" altLang="ja-JP" sz="1400" kern="0" dirty="0">
                <a:solidFill>
                  <a:srgbClr val="000000"/>
                </a:solidFill>
                <a:latin typeface="IBM Plex Sans Light"/>
                <a:ea typeface="IBM Plex Sans JP Light"/>
              </a:rPr>
              <a:t>IBM </a:t>
            </a:r>
            <a:r>
              <a:rPr lang="ja-JP" altLang="en-US" sz="1400" kern="0" dirty="0">
                <a:solidFill>
                  <a:srgbClr val="000000"/>
                </a:solidFill>
                <a:latin typeface="IBM Plex Sans Light"/>
                <a:ea typeface="IBM Plex Sans JP Light"/>
              </a:rPr>
              <a:t>の事例に基づく豊富な知見と専門技術を活用した </a:t>
            </a:r>
            <a:r>
              <a:rPr lang="en-US" altLang="ja-JP" sz="1400" kern="0" dirty="0">
                <a:solidFill>
                  <a:srgbClr val="000000"/>
                </a:solidFill>
                <a:latin typeface="IBM Plex Sans Light"/>
                <a:ea typeface="IBM Plex Sans JP Light"/>
              </a:rPr>
              <a:t>AI </a:t>
            </a:r>
            <a:r>
              <a:rPr lang="ja-JP" altLang="en-US" sz="1400" kern="0" dirty="0">
                <a:solidFill>
                  <a:srgbClr val="000000"/>
                </a:solidFill>
                <a:latin typeface="IBM Plex Sans Light"/>
                <a:ea typeface="IBM Plex Sans JP Light"/>
              </a:rPr>
              <a:t>エージェントとツールをカタログから検索できます。</a:t>
            </a:r>
            <a:endParaRPr lang="en-US" sz="1400" kern="0" dirty="0">
              <a:solidFill>
                <a:srgbClr val="000000"/>
              </a:solidFill>
              <a:latin typeface="IBM Plex Sans Light"/>
              <a:ea typeface="IBM Plex Sans JP Light"/>
            </a:endParaRPr>
          </a:p>
        </p:txBody>
      </p:sp>
      <p:sp>
        <p:nvSpPr>
          <p:cNvPr id="18" name="Text Placeholder 4">
            <a:extLst>
              <a:ext uri="{FF2B5EF4-FFF2-40B4-BE49-F238E27FC236}">
                <a16:creationId xmlns:a16="http://schemas.microsoft.com/office/drawing/2014/main" id="{D0A57F27-1DA8-7C80-8B99-6EF13C5EBC7F}"/>
              </a:ext>
            </a:extLst>
          </p:cNvPr>
          <p:cNvSpPr txBox="1">
            <a:spLocks/>
          </p:cNvSpPr>
          <p:nvPr/>
        </p:nvSpPr>
        <p:spPr>
          <a:xfrm>
            <a:off x="3288975" y="2639154"/>
            <a:ext cx="2519672" cy="3414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0"/>
              </a:spcBef>
              <a:spcAft>
                <a:spcPts val="0"/>
              </a:spcAft>
              <a:buClrTx/>
              <a:buSzPct val="100000"/>
              <a:buFont typeface="IBM Plex Sans" panose="020B0604020202020204" pitchFamily="34" charset="0"/>
              <a:buChar char="•"/>
              <a:tabLst/>
              <a:defRPr sz="3600" b="0" i="0" u="none" strike="noStrike" cap="none" spc="0" baseline="0">
                <a:solidFill>
                  <a:schemeClr val="tx1"/>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pPr marL="0" lvl="1" indent="0" algn="ctr" defTabSz="1218468">
              <a:buNone/>
              <a:defRPr/>
            </a:pPr>
            <a:r>
              <a:rPr lang="ja-JP" altLang="en-US" sz="1600" kern="0" dirty="0">
                <a:solidFill>
                  <a:srgbClr val="0F62FE"/>
                </a:solidFill>
                <a:latin typeface="IBM Plex Sans Light"/>
                <a:ea typeface="IBM Plex Sans JP Light"/>
              </a:rPr>
              <a:t>ユーザーに合わせた</a:t>
            </a:r>
            <a:endParaRPr lang="en-US" altLang="ja-JP" sz="1600" kern="0" dirty="0">
              <a:solidFill>
                <a:srgbClr val="0F62FE"/>
              </a:solidFill>
              <a:latin typeface="IBM Plex Sans Light"/>
              <a:ea typeface="IBM Plex Sans JP Light"/>
            </a:endParaRPr>
          </a:p>
          <a:p>
            <a:pPr marL="0" lvl="1" indent="0" algn="ctr" defTabSz="1218468">
              <a:buNone/>
              <a:defRPr/>
            </a:pPr>
            <a:r>
              <a:rPr lang="ja-JP" altLang="en-US" sz="1600" kern="0" dirty="0">
                <a:solidFill>
                  <a:srgbClr val="0F62FE"/>
                </a:solidFill>
                <a:latin typeface="IBM Plex Sans Light"/>
                <a:ea typeface="IBM Plex Sans JP Light"/>
              </a:rPr>
              <a:t>柔軟な開発環境</a:t>
            </a:r>
            <a:endParaRPr lang="en-US" sz="1600" kern="0" dirty="0">
              <a:solidFill>
                <a:srgbClr val="000000"/>
              </a:solidFill>
              <a:latin typeface="IBM Plex Sans Light"/>
              <a:ea typeface="IBM Plex Sans JP Light"/>
            </a:endParaRPr>
          </a:p>
          <a:p>
            <a:pPr marL="0" lvl="1" indent="0" defTabSz="1218468">
              <a:buNone/>
              <a:defRPr/>
            </a:pPr>
            <a:endParaRPr lang="en-US" sz="1600" kern="0" dirty="0">
              <a:solidFill>
                <a:srgbClr val="000000"/>
              </a:solidFill>
              <a:latin typeface="IBM Plex Sans Light"/>
              <a:ea typeface="IBM Plex Sans JP Light"/>
            </a:endParaRPr>
          </a:p>
          <a:p>
            <a:pPr marL="329118" lvl="1" indent="-329118" defTabSz="1218468">
              <a:defRPr/>
            </a:pPr>
            <a:r>
              <a:rPr lang="ja-JP" altLang="en-US" sz="1400" kern="0" dirty="0">
                <a:solidFill>
                  <a:srgbClr val="000000"/>
                </a:solidFill>
                <a:latin typeface="IBM Plex Sans Light"/>
                <a:ea typeface="IBM Plex Sans JP Light"/>
              </a:rPr>
              <a:t>様々なサービスやフレームワークをツールとして組み込むビルダー</a:t>
            </a:r>
            <a:endParaRPr lang="en-US" altLang="ja-JP" sz="1400" kern="0" dirty="0">
              <a:solidFill>
                <a:srgbClr val="000000"/>
              </a:solidFill>
              <a:latin typeface="IBM Plex Sans Light"/>
              <a:ea typeface="IBM Plex Sans JP Light"/>
            </a:endParaRPr>
          </a:p>
          <a:p>
            <a:pPr marL="0" lvl="1" indent="0" defTabSz="1218468">
              <a:buNone/>
              <a:defRPr/>
            </a:pPr>
            <a:endParaRPr lang="en-US" altLang="ja-JP" sz="1400" kern="0" dirty="0">
              <a:solidFill>
                <a:srgbClr val="000000"/>
              </a:solidFill>
              <a:latin typeface="IBM Plex Sans Light"/>
              <a:ea typeface="IBM Plex Sans JP Light"/>
            </a:endParaRPr>
          </a:p>
          <a:p>
            <a:pPr marL="0" lvl="1" indent="0" defTabSz="1218468">
              <a:buNone/>
              <a:defRPr/>
            </a:pPr>
            <a:r>
              <a:rPr lang="ja-JP" altLang="en-US" sz="1400" kern="0" dirty="0">
                <a:solidFill>
                  <a:srgbClr val="000000"/>
                </a:solidFill>
                <a:latin typeface="IBM Plex Sans Light"/>
                <a:ea typeface="IBM Plex Sans JP Light"/>
              </a:rPr>
              <a:t>ユーザーのスキルに沿って選べるノーコード／プロコードのビルダーによって、各業務タスクに最適なツールやプロセスフローを柔軟に選択・作成し実業務に即した自動化を構築できます。</a:t>
            </a:r>
            <a:endParaRPr lang="en-US" sz="1400" kern="0" dirty="0">
              <a:solidFill>
                <a:srgbClr val="000000"/>
              </a:solidFill>
              <a:latin typeface="IBM Plex Sans Light"/>
              <a:ea typeface="IBM Plex Sans JP Light"/>
            </a:endParaRPr>
          </a:p>
        </p:txBody>
      </p:sp>
      <p:sp>
        <p:nvSpPr>
          <p:cNvPr id="21" name="Text Placeholder 4">
            <a:extLst>
              <a:ext uri="{FF2B5EF4-FFF2-40B4-BE49-F238E27FC236}">
                <a16:creationId xmlns:a16="http://schemas.microsoft.com/office/drawing/2014/main" id="{984CC838-CE86-63C8-6542-20C7DB3CF44E}"/>
              </a:ext>
            </a:extLst>
          </p:cNvPr>
          <p:cNvSpPr txBox="1">
            <a:spLocks/>
          </p:cNvSpPr>
          <p:nvPr/>
        </p:nvSpPr>
        <p:spPr>
          <a:xfrm>
            <a:off x="288719" y="2639154"/>
            <a:ext cx="2519672" cy="36171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0"/>
              </a:spcBef>
              <a:spcAft>
                <a:spcPts val="0"/>
              </a:spcAft>
              <a:buClrTx/>
              <a:buSzPct val="100000"/>
              <a:buFont typeface="IBM Plex Sans" panose="020B0604020202020204" pitchFamily="34" charset="0"/>
              <a:buChar char="•"/>
              <a:tabLst/>
              <a:defRPr sz="3600" b="0" i="0" u="none" strike="noStrike" cap="none" spc="0" baseline="0">
                <a:solidFill>
                  <a:schemeClr val="tx1"/>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pPr marL="0" lvl="1" indent="0" algn="ctr" defTabSz="1218468">
              <a:buNone/>
              <a:defRPr/>
            </a:pPr>
            <a:r>
              <a:rPr lang="ja-JP" altLang="en-US" sz="1600" kern="0" dirty="0">
                <a:solidFill>
                  <a:srgbClr val="0F62FE"/>
                </a:solidFill>
                <a:latin typeface="IBM Plex Sans Light"/>
                <a:ea typeface="IBM Plex Sans JP Light"/>
              </a:rPr>
              <a:t>エージェント型</a:t>
            </a:r>
            <a:r>
              <a:rPr lang="en-US" sz="1600" kern="0" dirty="0">
                <a:solidFill>
                  <a:srgbClr val="0F62FE"/>
                </a:solidFill>
                <a:latin typeface="IBM Plex Sans Light"/>
                <a:ea typeface="IBM Plex Sans JP Light"/>
              </a:rPr>
              <a:t> AI </a:t>
            </a:r>
          </a:p>
          <a:p>
            <a:pPr marL="0" lvl="1" indent="0" algn="ctr" defTabSz="1218468">
              <a:buNone/>
              <a:defRPr/>
            </a:pPr>
            <a:r>
              <a:rPr lang="ja-JP" altLang="en-US" sz="1600" kern="0" dirty="0">
                <a:solidFill>
                  <a:srgbClr val="0F62FE"/>
                </a:solidFill>
                <a:latin typeface="IBM Plex Sans Light"/>
                <a:ea typeface="IBM Plex Sans JP Light"/>
              </a:rPr>
              <a:t>オーケストレーション</a:t>
            </a:r>
            <a:endParaRPr lang="en-US" sz="1600" kern="0" dirty="0">
              <a:solidFill>
                <a:srgbClr val="0F62FE"/>
              </a:solidFill>
              <a:latin typeface="IBM Plex Sans Light"/>
              <a:ea typeface="IBM Plex Sans JP Light"/>
            </a:endParaRPr>
          </a:p>
          <a:p>
            <a:pPr marL="0" lvl="1" indent="0" defTabSz="1218468">
              <a:buNone/>
              <a:defRPr/>
            </a:pPr>
            <a:endParaRPr lang="en-US" altLang="ja-JP" sz="1600" kern="0" dirty="0">
              <a:solidFill>
                <a:srgbClr val="000000"/>
              </a:solidFill>
              <a:latin typeface="IBM Plex Sans Light"/>
              <a:ea typeface="IBM Plex Sans JP Light"/>
            </a:endParaRPr>
          </a:p>
          <a:p>
            <a:pPr marL="329118" lvl="1" indent="-329118" defTabSz="1218468">
              <a:defRPr/>
            </a:pPr>
            <a:r>
              <a:rPr lang="ja-JP" altLang="en-US" sz="1400" kern="0" dirty="0">
                <a:solidFill>
                  <a:srgbClr val="000000"/>
                </a:solidFill>
                <a:latin typeface="IBM Plex Sans Light"/>
                <a:ea typeface="IBM Plex Sans JP Light"/>
              </a:rPr>
              <a:t>企業全体のエージェントおよびその他のツール・データ・アプリケーション間の作業を調整する統合インターフェース</a:t>
            </a:r>
          </a:p>
          <a:p>
            <a:pPr marL="0" lvl="1" indent="0" defTabSz="1218468">
              <a:buNone/>
              <a:defRPr/>
            </a:pPr>
            <a:endParaRPr lang="ja-JP" altLang="en-US" sz="1400" kern="0" dirty="0">
              <a:solidFill>
                <a:srgbClr val="000000"/>
              </a:solidFill>
              <a:latin typeface="IBM Plex Sans Light"/>
              <a:ea typeface="IBM Plex Sans JP Light"/>
            </a:endParaRPr>
          </a:p>
          <a:p>
            <a:pPr marL="0" lvl="1" indent="0" defTabSz="1218468">
              <a:buNone/>
              <a:defRPr/>
            </a:pPr>
            <a:r>
              <a:rPr lang="en-US" altLang="ja-JP" sz="1400" kern="0" dirty="0" err="1">
                <a:solidFill>
                  <a:srgbClr val="000000"/>
                </a:solidFill>
                <a:latin typeface="IBM Plex Sans Light"/>
                <a:ea typeface="IBM Plex Sans JP Light"/>
              </a:rPr>
              <a:t>watsonx</a:t>
            </a:r>
            <a:r>
              <a:rPr lang="en-US" altLang="ja-JP" sz="1400" kern="0" dirty="0">
                <a:solidFill>
                  <a:srgbClr val="000000"/>
                </a:solidFill>
                <a:latin typeface="IBM Plex Sans Light"/>
                <a:ea typeface="IBM Plex Sans JP Light"/>
              </a:rPr>
              <a:t> Orchestrate </a:t>
            </a:r>
            <a:r>
              <a:rPr lang="ja-JP" altLang="en-US" sz="1400" kern="0" dirty="0">
                <a:solidFill>
                  <a:srgbClr val="000000"/>
                </a:solidFill>
                <a:latin typeface="IBM Plex Sans Light"/>
                <a:ea typeface="IBM Plex Sans JP Light"/>
              </a:rPr>
              <a:t>が複雑なタスク実行のための中央ルーターおよびプランナーとして機能し、ガバナンスと可観測性をすべてのレイヤーに組み込みます。</a:t>
            </a:r>
            <a:endParaRPr lang="en-US" sz="1400" kern="0" dirty="0">
              <a:solidFill>
                <a:srgbClr val="000000"/>
              </a:solidFill>
              <a:latin typeface="IBM Plex Sans Light"/>
              <a:ea typeface="IBM Plex Sans JP Light"/>
            </a:endParaRPr>
          </a:p>
        </p:txBody>
      </p:sp>
      <p:sp>
        <p:nvSpPr>
          <p:cNvPr id="31" name="Text Placeholder 4">
            <a:extLst>
              <a:ext uri="{FF2B5EF4-FFF2-40B4-BE49-F238E27FC236}">
                <a16:creationId xmlns:a16="http://schemas.microsoft.com/office/drawing/2014/main" id="{3CBC1BFA-A255-E706-37D3-5195F95BB91D}"/>
              </a:ext>
            </a:extLst>
          </p:cNvPr>
          <p:cNvSpPr txBox="1">
            <a:spLocks/>
          </p:cNvSpPr>
          <p:nvPr/>
        </p:nvSpPr>
        <p:spPr>
          <a:xfrm>
            <a:off x="9277523" y="2639154"/>
            <a:ext cx="2519672" cy="2669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0"/>
              </a:spcBef>
              <a:spcAft>
                <a:spcPts val="0"/>
              </a:spcAft>
              <a:buClrTx/>
              <a:buSzPct val="100000"/>
              <a:buFont typeface="IBM Plex Sans" panose="020B0604020202020204" pitchFamily="34" charset="0"/>
              <a:buChar char="•"/>
              <a:tabLst/>
              <a:defRPr sz="3600" b="0" i="0" u="none" strike="noStrike" cap="none" spc="0" baseline="0">
                <a:solidFill>
                  <a:schemeClr val="tx1"/>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pPr algn="ctr" defTabSz="1218224">
              <a:defRPr/>
            </a:pPr>
            <a:r>
              <a:rPr lang="ja-JP" altLang="en-US" sz="1600" kern="0" dirty="0">
                <a:solidFill>
                  <a:srgbClr val="0F62FE"/>
                </a:solidFill>
                <a:latin typeface="IBM Plex Sans Light"/>
                <a:ea typeface="IBM Plex Sans JP Light"/>
              </a:rPr>
              <a:t>ガバナンスと</a:t>
            </a:r>
            <a:endParaRPr lang="en-US" altLang="ja-JP" sz="1600" kern="0" dirty="0">
              <a:solidFill>
                <a:srgbClr val="0F62FE"/>
              </a:solidFill>
              <a:latin typeface="IBM Plex Sans Light"/>
              <a:ea typeface="IBM Plex Sans JP Light"/>
            </a:endParaRPr>
          </a:p>
          <a:p>
            <a:pPr algn="ctr" defTabSz="1218224">
              <a:defRPr/>
            </a:pPr>
            <a:r>
              <a:rPr lang="ja-JP" altLang="en-US" sz="1600" kern="0" dirty="0">
                <a:solidFill>
                  <a:srgbClr val="0F62FE"/>
                </a:solidFill>
                <a:latin typeface="IBM Plex Sans Light"/>
                <a:ea typeface="IBM Plex Sans JP Light"/>
              </a:rPr>
              <a:t>セキュリティ</a:t>
            </a:r>
            <a:endParaRPr lang="en-US" sz="1600" kern="0" dirty="0">
              <a:solidFill>
                <a:srgbClr val="0F62FE"/>
              </a:solidFill>
              <a:latin typeface="IBM Plex Sans Light"/>
              <a:ea typeface="IBM Plex Sans JP Light"/>
            </a:endParaRPr>
          </a:p>
          <a:p>
            <a:pPr defTabSz="1218224">
              <a:defRPr/>
            </a:pPr>
            <a:endParaRPr lang="en-US" sz="1400" kern="0" dirty="0">
              <a:solidFill>
                <a:srgbClr val="000000"/>
              </a:solidFill>
              <a:latin typeface="IBM Plex Sans Light"/>
              <a:ea typeface="IBM Plex Sans JP Light"/>
            </a:endParaRPr>
          </a:p>
          <a:p>
            <a:pPr marL="285693" indent="-285693" defTabSz="1218224">
              <a:buFont typeface="IBM Plex Sans Light" panose="020B0403050203000203" pitchFamily="34" charset="0"/>
              <a:buChar char="–"/>
              <a:defRPr/>
            </a:pPr>
            <a:r>
              <a:rPr lang="ja-JP" altLang="en-US" sz="1400" kern="0" dirty="0">
                <a:solidFill>
                  <a:srgbClr val="000000"/>
                </a:solidFill>
                <a:latin typeface="IBM Plex Sans Light"/>
                <a:ea typeface="IBM Plex Sans JP Light"/>
              </a:rPr>
              <a:t>すべてのエージェントに対し管理性とセキュリティーを確保</a:t>
            </a:r>
          </a:p>
          <a:p>
            <a:pPr defTabSz="1218224">
              <a:defRPr/>
            </a:pPr>
            <a:endParaRPr lang="ja-JP" altLang="en-US" sz="1400" kern="0" dirty="0">
              <a:solidFill>
                <a:srgbClr val="000000"/>
              </a:solidFill>
              <a:latin typeface="IBM Plex Sans Light"/>
              <a:ea typeface="IBM Plex Sans JP Light"/>
            </a:endParaRPr>
          </a:p>
          <a:p>
            <a:pPr defTabSz="1218224">
              <a:defRPr/>
            </a:pPr>
            <a:r>
              <a:rPr lang="ja-JP" altLang="en-US" sz="1400" kern="0" dirty="0">
                <a:solidFill>
                  <a:srgbClr val="000000"/>
                </a:solidFill>
                <a:latin typeface="IBM Plex Sans Light"/>
                <a:ea typeface="IBM Plex Sans JP Light"/>
              </a:rPr>
              <a:t>エージェント間のやり取りやパフォーマンスに関する包括的かつリアルタイムの洞察を取得します。</a:t>
            </a:r>
            <a:endParaRPr lang="en-US" sz="1400" kern="0" dirty="0">
              <a:solidFill>
                <a:srgbClr val="000000"/>
              </a:solidFill>
              <a:latin typeface="IBM Plex Sans Light"/>
              <a:ea typeface="IBM Plex Sans JP Light"/>
            </a:endParaRPr>
          </a:p>
        </p:txBody>
      </p:sp>
      <p:sp>
        <p:nvSpPr>
          <p:cNvPr id="2" name="Image 3" descr="Vector">
            <a:extLst>
              <a:ext uri="{FF2B5EF4-FFF2-40B4-BE49-F238E27FC236}">
                <a16:creationId xmlns:a16="http://schemas.microsoft.com/office/drawing/2014/main" id="{3560D4B5-C0A4-4549-A7A8-13E9BBFEDA54}"/>
              </a:ext>
            </a:extLst>
          </p:cNvPr>
          <p:cNvSpPr/>
          <p:nvPr/>
        </p:nvSpPr>
        <p:spPr>
          <a:xfrm>
            <a:off x="4295259" y="1524496"/>
            <a:ext cx="512866" cy="584848"/>
          </a:xfrm>
          <a:custGeom>
            <a:avLst/>
            <a:gdLst>
              <a:gd name="f0" fmla="val 10800000"/>
              <a:gd name="f1" fmla="val 5400000"/>
              <a:gd name="f2" fmla="val 180"/>
              <a:gd name="f3" fmla="val w"/>
              <a:gd name="f4" fmla="val h"/>
              <a:gd name="f5" fmla="val 0"/>
              <a:gd name="f6" fmla="val 513265"/>
              <a:gd name="f7" fmla="val 564388"/>
              <a:gd name="f8" fmla="val 256633"/>
              <a:gd name="f9" fmla="val 255499"/>
              <a:gd name="f10" fmla="val 254385"/>
              <a:gd name="f11" fmla="val 564111"/>
              <a:gd name="f12" fmla="val 253348"/>
              <a:gd name="f13" fmla="val 563599"/>
              <a:gd name="f14" fmla="val 3630"/>
              <a:gd name="f15" fmla="val 434997"/>
              <a:gd name="f16" fmla="val 1402"/>
              <a:gd name="f17" fmla="val 433838"/>
              <a:gd name="f18" fmla="val 431616"/>
              <a:gd name="f19" fmla="val 429173"/>
              <a:gd name="f20" fmla="val 135225"/>
              <a:gd name="f21" fmla="val 132800"/>
              <a:gd name="f22" fmla="val 130559"/>
              <a:gd name="f23" fmla="val 129401"/>
              <a:gd name="f24" fmla="val 799"/>
              <a:gd name="f25" fmla="val 255403"/>
              <a:gd name="f26" fmla="val -266"/>
              <a:gd name="f27" fmla="val 257843"/>
              <a:gd name="f28" fmla="val 259917"/>
              <a:gd name="f29" fmla="val 509634"/>
              <a:gd name="f30" fmla="val 511865"/>
              <a:gd name="f31" fmla="val 258880"/>
              <a:gd name="f32" fmla="val 564132"/>
              <a:gd name="f33" fmla="val 257766"/>
              <a:gd name="f34" fmla="val 263548"/>
              <a:gd name="f35" fmla="val 267777"/>
              <a:gd name="f36" fmla="val 546714"/>
              <a:gd name="f37" fmla="val 499435"/>
              <a:gd name="f38" fmla="val 425242"/>
              <a:gd name="f39" fmla="val 146303"/>
              <a:gd name="f40" fmla="val 13831"/>
              <a:gd name="f41" fmla="val 425221"/>
              <a:gd name="f42" fmla="val 249717"/>
              <a:gd name="f43" fmla="val 546697"/>
              <a:gd name="f44" fmla="val 21495"/>
              <a:gd name="f45" fmla="val 256313"/>
              <a:gd name="f46" fmla="val 491751"/>
              <a:gd name="f47" fmla="val 14137"/>
              <a:gd name="f48" fmla="+- 0 0 -90"/>
              <a:gd name="f49" fmla="*/ f3 1 513265"/>
              <a:gd name="f50" fmla="*/ f4 1 564388"/>
              <a:gd name="f51" fmla="val f5"/>
              <a:gd name="f52" fmla="val f6"/>
              <a:gd name="f53" fmla="val f7"/>
              <a:gd name="f54" fmla="*/ f48 f0 1"/>
              <a:gd name="f55" fmla="+- f53 0 f51"/>
              <a:gd name="f56" fmla="+- f52 0 f51"/>
              <a:gd name="f57" fmla="*/ f54 1 f2"/>
              <a:gd name="f58" fmla="*/ f56 1 513265"/>
              <a:gd name="f59" fmla="*/ f55 1 564388"/>
              <a:gd name="f60" fmla="*/ 256633 f56 1"/>
              <a:gd name="f61" fmla="*/ 564388 f55 1"/>
              <a:gd name="f62" fmla="*/ 253348 f56 1"/>
              <a:gd name="f63" fmla="*/ 563599 f55 1"/>
              <a:gd name="f64" fmla="*/ 3630 f56 1"/>
              <a:gd name="f65" fmla="*/ 434997 f55 1"/>
              <a:gd name="f66" fmla="*/ 0 f56 1"/>
              <a:gd name="f67" fmla="*/ 429173 f55 1"/>
              <a:gd name="f68" fmla="*/ 135225 f55 1"/>
              <a:gd name="f69" fmla="*/ 129401 f55 1"/>
              <a:gd name="f70" fmla="*/ 799 f55 1"/>
              <a:gd name="f71" fmla="*/ 259917 f56 1"/>
              <a:gd name="f72" fmla="*/ 509634 f56 1"/>
              <a:gd name="f73" fmla="*/ 513265 f56 1"/>
              <a:gd name="f74" fmla="*/ 263548 f56 1"/>
              <a:gd name="f75" fmla="*/ 267777 f55 1"/>
              <a:gd name="f76" fmla="*/ 546714 f55 1"/>
              <a:gd name="f77" fmla="*/ 499435 f56 1"/>
              <a:gd name="f78" fmla="*/ 425242 f55 1"/>
              <a:gd name="f79" fmla="*/ 146303 f55 1"/>
              <a:gd name="f80" fmla="*/ 13831 f56 1"/>
              <a:gd name="f81" fmla="*/ 425221 f55 1"/>
              <a:gd name="f82" fmla="*/ 249717 f56 1"/>
              <a:gd name="f83" fmla="*/ 546697 f55 1"/>
              <a:gd name="f84" fmla="*/ 21495 f56 1"/>
              <a:gd name="f85" fmla="*/ 256313 f55 1"/>
              <a:gd name="f86" fmla="*/ 491751 f56 1"/>
              <a:gd name="f87" fmla="*/ 14137 f55 1"/>
              <a:gd name="f88" fmla="+- f57 0 f1"/>
              <a:gd name="f89" fmla="*/ f60 1 513265"/>
              <a:gd name="f90" fmla="*/ f61 1 564388"/>
              <a:gd name="f91" fmla="*/ f62 1 513265"/>
              <a:gd name="f92" fmla="*/ f63 1 564388"/>
              <a:gd name="f93" fmla="*/ f64 1 513265"/>
              <a:gd name="f94" fmla="*/ f65 1 564388"/>
              <a:gd name="f95" fmla="*/ f66 1 513265"/>
              <a:gd name="f96" fmla="*/ f67 1 564388"/>
              <a:gd name="f97" fmla="*/ f68 1 564388"/>
              <a:gd name="f98" fmla="*/ f69 1 564388"/>
              <a:gd name="f99" fmla="*/ f70 1 564388"/>
              <a:gd name="f100" fmla="*/ f71 1 513265"/>
              <a:gd name="f101" fmla="*/ f72 1 513265"/>
              <a:gd name="f102" fmla="*/ f73 1 513265"/>
              <a:gd name="f103" fmla="*/ f74 1 513265"/>
              <a:gd name="f104" fmla="*/ f75 1 564388"/>
              <a:gd name="f105" fmla="*/ f76 1 564388"/>
              <a:gd name="f106" fmla="*/ f77 1 513265"/>
              <a:gd name="f107" fmla="*/ f78 1 564388"/>
              <a:gd name="f108" fmla="*/ f79 1 564388"/>
              <a:gd name="f109" fmla="*/ f80 1 513265"/>
              <a:gd name="f110" fmla="*/ f81 1 564388"/>
              <a:gd name="f111" fmla="*/ f82 1 513265"/>
              <a:gd name="f112" fmla="*/ f83 1 564388"/>
              <a:gd name="f113" fmla="*/ f84 1 513265"/>
              <a:gd name="f114" fmla="*/ f85 1 564388"/>
              <a:gd name="f115" fmla="*/ f86 1 513265"/>
              <a:gd name="f116" fmla="*/ f87 1 564388"/>
              <a:gd name="f117" fmla="*/ f51 1 f58"/>
              <a:gd name="f118" fmla="*/ f52 1 f58"/>
              <a:gd name="f119" fmla="*/ f51 1 f59"/>
              <a:gd name="f120" fmla="*/ f53 1 f59"/>
              <a:gd name="f121" fmla="*/ f89 1 f58"/>
              <a:gd name="f122" fmla="*/ f90 1 f59"/>
              <a:gd name="f123" fmla="*/ f91 1 f58"/>
              <a:gd name="f124" fmla="*/ f92 1 f59"/>
              <a:gd name="f125" fmla="*/ f93 1 f58"/>
              <a:gd name="f126" fmla="*/ f94 1 f59"/>
              <a:gd name="f127" fmla="*/ f95 1 f58"/>
              <a:gd name="f128" fmla="*/ f96 1 f59"/>
              <a:gd name="f129" fmla="*/ f97 1 f59"/>
              <a:gd name="f130" fmla="*/ f98 1 f59"/>
              <a:gd name="f131" fmla="*/ f99 1 f59"/>
              <a:gd name="f132" fmla="*/ f100 1 f58"/>
              <a:gd name="f133" fmla="*/ f101 1 f58"/>
              <a:gd name="f134" fmla="*/ f102 1 f58"/>
              <a:gd name="f135" fmla="*/ f103 1 f58"/>
              <a:gd name="f136" fmla="*/ f104 1 f59"/>
              <a:gd name="f137" fmla="*/ f105 1 f59"/>
              <a:gd name="f138" fmla="*/ f106 1 f58"/>
              <a:gd name="f139" fmla="*/ f107 1 f59"/>
              <a:gd name="f140" fmla="*/ f108 1 f59"/>
              <a:gd name="f141" fmla="*/ f109 1 f58"/>
              <a:gd name="f142" fmla="*/ f110 1 f59"/>
              <a:gd name="f143" fmla="*/ f111 1 f58"/>
              <a:gd name="f144" fmla="*/ f112 1 f59"/>
              <a:gd name="f145" fmla="*/ f113 1 f58"/>
              <a:gd name="f146" fmla="*/ f114 1 f59"/>
              <a:gd name="f147" fmla="*/ f115 1 f58"/>
              <a:gd name="f148" fmla="*/ f116 1 f59"/>
              <a:gd name="f149" fmla="*/ f117 f49 1"/>
              <a:gd name="f150" fmla="*/ f118 f49 1"/>
              <a:gd name="f151" fmla="*/ f120 f50 1"/>
              <a:gd name="f152" fmla="*/ f119 f50 1"/>
              <a:gd name="f153" fmla="*/ f121 f49 1"/>
              <a:gd name="f154" fmla="*/ f122 f50 1"/>
              <a:gd name="f155" fmla="*/ f123 f49 1"/>
              <a:gd name="f156" fmla="*/ f124 f50 1"/>
              <a:gd name="f157" fmla="*/ f125 f49 1"/>
              <a:gd name="f158" fmla="*/ f126 f50 1"/>
              <a:gd name="f159" fmla="*/ f127 f49 1"/>
              <a:gd name="f160" fmla="*/ f128 f50 1"/>
              <a:gd name="f161" fmla="*/ f129 f50 1"/>
              <a:gd name="f162" fmla="*/ f130 f50 1"/>
              <a:gd name="f163" fmla="*/ f131 f50 1"/>
              <a:gd name="f164" fmla="*/ f132 f49 1"/>
              <a:gd name="f165" fmla="*/ f133 f49 1"/>
              <a:gd name="f166" fmla="*/ f134 f49 1"/>
              <a:gd name="f167" fmla="*/ f135 f49 1"/>
              <a:gd name="f168" fmla="*/ f136 f50 1"/>
              <a:gd name="f169" fmla="*/ f137 f50 1"/>
              <a:gd name="f170" fmla="*/ f138 f49 1"/>
              <a:gd name="f171" fmla="*/ f139 f50 1"/>
              <a:gd name="f172" fmla="*/ f140 f50 1"/>
              <a:gd name="f173" fmla="*/ f141 f49 1"/>
              <a:gd name="f174" fmla="*/ f142 f50 1"/>
              <a:gd name="f175" fmla="*/ f143 f49 1"/>
              <a:gd name="f176" fmla="*/ f144 f50 1"/>
              <a:gd name="f177" fmla="*/ f145 f49 1"/>
              <a:gd name="f178" fmla="*/ f146 f50 1"/>
              <a:gd name="f179" fmla="*/ f147 f49 1"/>
              <a:gd name="f180" fmla="*/ f148 f50 1"/>
            </a:gdLst>
            <a:ahLst/>
            <a:cxnLst>
              <a:cxn ang="3cd4">
                <a:pos x="hc" y="t"/>
              </a:cxn>
              <a:cxn ang="0">
                <a:pos x="r" y="vc"/>
              </a:cxn>
              <a:cxn ang="cd4">
                <a:pos x="hc" y="b"/>
              </a:cxn>
              <a:cxn ang="cd2">
                <a:pos x="l" y="vc"/>
              </a:cxn>
              <a:cxn ang="f88">
                <a:pos x="f153" y="f154"/>
              </a:cxn>
              <a:cxn ang="f88">
                <a:pos x="f155" y="f156"/>
              </a:cxn>
              <a:cxn ang="f88">
                <a:pos x="f157" y="f158"/>
              </a:cxn>
              <a:cxn ang="f88">
                <a:pos x="f159" y="f160"/>
              </a:cxn>
              <a:cxn ang="f88">
                <a:pos x="f159" y="f161"/>
              </a:cxn>
              <a:cxn ang="f88">
                <a:pos x="f157" y="f162"/>
              </a:cxn>
              <a:cxn ang="f88">
                <a:pos x="f155" y="f163"/>
              </a:cxn>
              <a:cxn ang="f88">
                <a:pos x="f164" y="f163"/>
              </a:cxn>
              <a:cxn ang="f88">
                <a:pos x="f165" y="f162"/>
              </a:cxn>
              <a:cxn ang="f88">
                <a:pos x="f166" y="f161"/>
              </a:cxn>
              <a:cxn ang="f88">
                <a:pos x="f166" y="f160"/>
              </a:cxn>
              <a:cxn ang="f88">
                <a:pos x="f165" y="f158"/>
              </a:cxn>
              <a:cxn ang="f88">
                <a:pos x="f164" y="f156"/>
              </a:cxn>
              <a:cxn ang="f88">
                <a:pos x="f153" y="f154"/>
              </a:cxn>
              <a:cxn ang="f88">
                <a:pos x="f167" y="f168"/>
              </a:cxn>
              <a:cxn ang="f88">
                <a:pos x="f167" y="f169"/>
              </a:cxn>
              <a:cxn ang="f88">
                <a:pos x="f170" y="f171"/>
              </a:cxn>
              <a:cxn ang="f88">
                <a:pos x="f170" y="f172"/>
              </a:cxn>
              <a:cxn ang="f88">
                <a:pos x="f167" y="f168"/>
              </a:cxn>
              <a:cxn ang="f88">
                <a:pos x="f173" y="f174"/>
              </a:cxn>
              <a:cxn ang="f88">
                <a:pos x="f175" y="f176"/>
              </a:cxn>
              <a:cxn ang="f88">
                <a:pos x="f175" y="f168"/>
              </a:cxn>
              <a:cxn ang="f88">
                <a:pos x="f173" y="f172"/>
              </a:cxn>
              <a:cxn ang="f88">
                <a:pos x="f173" y="f174"/>
              </a:cxn>
              <a:cxn ang="f88">
                <a:pos x="f177" y="f161"/>
              </a:cxn>
              <a:cxn ang="f88">
                <a:pos x="f153" y="f178"/>
              </a:cxn>
              <a:cxn ang="f88">
                <a:pos x="f179" y="f161"/>
              </a:cxn>
              <a:cxn ang="f88">
                <a:pos x="f153" y="f180"/>
              </a:cxn>
              <a:cxn ang="f88">
                <a:pos x="f177" y="f161"/>
              </a:cxn>
            </a:cxnLst>
            <a:rect l="f149" t="f152" r="f150" b="f151"/>
            <a:pathLst>
              <a:path w="513265" h="564388">
                <a:moveTo>
                  <a:pt x="f8" y="f7"/>
                </a:moveTo>
                <a:cubicBezTo>
                  <a:pt x="f9" y="f7"/>
                  <a:pt x="f10" y="f11"/>
                  <a:pt x="f12" y="f13"/>
                </a:cubicBezTo>
                <a:lnTo>
                  <a:pt x="f14" y="f15"/>
                </a:lnTo>
                <a:cubicBezTo>
                  <a:pt x="f16" y="f17"/>
                  <a:pt x="f5" y="f18"/>
                  <a:pt x="f5" y="f19"/>
                </a:cubicBezTo>
                <a:lnTo>
                  <a:pt x="f5" y="f20"/>
                </a:lnTo>
                <a:cubicBezTo>
                  <a:pt x="f5" y="f21"/>
                  <a:pt x="f16" y="f22"/>
                  <a:pt x="f14" y="f23"/>
                </a:cubicBezTo>
                <a:lnTo>
                  <a:pt x="f12" y="f24"/>
                </a:lnTo>
                <a:cubicBezTo>
                  <a:pt x="f25" y="f26"/>
                  <a:pt x="f27" y="f26"/>
                  <a:pt x="f28" y="f24"/>
                </a:cubicBezTo>
                <a:lnTo>
                  <a:pt x="f29" y="f23"/>
                </a:lnTo>
                <a:cubicBezTo>
                  <a:pt x="f30" y="f22"/>
                  <a:pt x="f6" y="f21"/>
                  <a:pt x="f6" y="f20"/>
                </a:cubicBezTo>
                <a:lnTo>
                  <a:pt x="f6" y="f19"/>
                </a:lnTo>
                <a:cubicBezTo>
                  <a:pt x="f6" y="f18"/>
                  <a:pt x="f30" y="f17"/>
                  <a:pt x="f29" y="f15"/>
                </a:cubicBezTo>
                <a:lnTo>
                  <a:pt x="f28" y="f13"/>
                </a:lnTo>
                <a:cubicBezTo>
                  <a:pt x="f31" y="f32"/>
                  <a:pt x="f33" y="f7"/>
                  <a:pt x="f8" y="f7"/>
                </a:cubicBezTo>
                <a:close/>
                <a:moveTo>
                  <a:pt x="f34" y="f35"/>
                </a:moveTo>
                <a:lnTo>
                  <a:pt x="f34" y="f36"/>
                </a:lnTo>
                <a:lnTo>
                  <a:pt x="f37" y="f38"/>
                </a:lnTo>
                <a:lnTo>
                  <a:pt x="f37" y="f39"/>
                </a:lnTo>
                <a:lnTo>
                  <a:pt x="f34" y="f35"/>
                </a:lnTo>
                <a:close/>
                <a:moveTo>
                  <a:pt x="f40" y="f41"/>
                </a:moveTo>
                <a:lnTo>
                  <a:pt x="f42" y="f43"/>
                </a:lnTo>
                <a:lnTo>
                  <a:pt x="f42" y="f35"/>
                </a:lnTo>
                <a:lnTo>
                  <a:pt x="f40" y="f39"/>
                </a:lnTo>
                <a:lnTo>
                  <a:pt x="f40" y="f41"/>
                </a:lnTo>
                <a:close/>
                <a:moveTo>
                  <a:pt x="f44" y="f20"/>
                </a:moveTo>
                <a:lnTo>
                  <a:pt x="f8" y="f45"/>
                </a:lnTo>
                <a:lnTo>
                  <a:pt x="f46" y="f20"/>
                </a:lnTo>
                <a:lnTo>
                  <a:pt x="f8" y="f47"/>
                </a:lnTo>
                <a:lnTo>
                  <a:pt x="f44" y="f20"/>
                </a:lnTo>
                <a:close/>
              </a:path>
            </a:pathLst>
          </a:custGeom>
          <a:solidFill>
            <a:schemeClr val="accent1"/>
          </a:solidFill>
          <a:ln w="12700" cap="flat">
            <a:noFill/>
            <a:prstDash val="solid"/>
          </a:ln>
        </p:spPr>
        <p:txBody>
          <a:bodyPr vert="horz" wrap="square" lIns="91404" tIns="45702" rIns="91404" bIns="45702" anchor="ctr" anchorCtr="0" compatLnSpc="1">
            <a:noAutofit/>
          </a:bodyPr>
          <a:lstStyle/>
          <a:p>
            <a:pPr defTabSz="913851">
              <a:defRPr sz="1800" b="0" i="0" u="none" strike="noStrike" kern="0" cap="none" spc="0" baseline="0">
                <a:solidFill>
                  <a:srgbClr val="000000"/>
                </a:solidFill>
                <a:uFillTx/>
              </a:defRPr>
            </a:pPr>
            <a:endParaRPr lang="en-US" sz="900" b="1" kern="0">
              <a:solidFill>
                <a:srgbClr val="000000"/>
              </a:solidFill>
              <a:latin typeface="IBM Plex Sans Light"/>
              <a:ea typeface="IBM Plex Sans JP Light"/>
            </a:endParaRPr>
          </a:p>
        </p:txBody>
      </p:sp>
      <p:sp>
        <p:nvSpPr>
          <p:cNvPr id="3" name="Image 8" descr="carbon--for-ibm-product">
            <a:extLst>
              <a:ext uri="{FF2B5EF4-FFF2-40B4-BE49-F238E27FC236}">
                <a16:creationId xmlns:a16="http://schemas.microsoft.com/office/drawing/2014/main" id="{2BBD10FE-C6C4-C382-B5A5-6FF99BFBEBE0}"/>
              </a:ext>
            </a:extLst>
          </p:cNvPr>
          <p:cNvSpPr/>
          <p:nvPr/>
        </p:nvSpPr>
        <p:spPr>
          <a:xfrm>
            <a:off x="10237517" y="1524496"/>
            <a:ext cx="556056" cy="584848"/>
          </a:xfrm>
          <a:custGeom>
            <a:avLst/>
            <a:gdLst>
              <a:gd name="f0" fmla="val 10800000"/>
              <a:gd name="f1" fmla="val 5400000"/>
              <a:gd name="f2" fmla="val 180"/>
              <a:gd name="f3" fmla="val w"/>
              <a:gd name="f4" fmla="val h"/>
              <a:gd name="f5" fmla="val 0"/>
              <a:gd name="f6" fmla="val 555291"/>
              <a:gd name="f7" fmla="val 554297"/>
              <a:gd name="f8" fmla="val 277655"/>
              <a:gd name="f9" fmla="val 554298"/>
              <a:gd name="f10" fmla="val 276456"/>
              <a:gd name="f11" fmla="val 275238"/>
              <a:gd name="f12" fmla="val 553988"/>
              <a:gd name="f13" fmla="val 274174"/>
              <a:gd name="f14" fmla="val 553401"/>
              <a:gd name="f15" fmla="val 112783"/>
              <a:gd name="f16" fmla="val 464901"/>
              <a:gd name="f17" fmla="val 119744"/>
              <a:gd name="f18" fmla="val 453473"/>
              <a:gd name="f19" fmla="val 540064"/>
              <a:gd name="f20" fmla="val 464993"/>
              <a:gd name="f21" fmla="val 437315"/>
              <a:gd name="f22" fmla="val 464374"/>
              <a:gd name="f23" fmla="val 434451"/>
              <a:gd name="f24" fmla="val 464029"/>
              <a:gd name="f25" fmla="val 431500"/>
              <a:gd name="f26" fmla="val 428473"/>
              <a:gd name="f27" fmla="val 404591"/>
              <a:gd name="f28" fmla="val 484505"/>
              <a:gd name="f29" fmla="val 385185"/>
              <a:gd name="f30" fmla="val 509660"/>
              <a:gd name="f31" fmla="val 534812"/>
              <a:gd name="f32" fmla="val 555292"/>
              <a:gd name="f33" fmla="val 404610"/>
              <a:gd name="f34" fmla="val 452336"/>
              <a:gd name="f35" fmla="val 471760"/>
              <a:gd name="f36" fmla="val 492681"/>
              <a:gd name="f37" fmla="val 477831"/>
              <a:gd name="f38" fmla="val 462918"/>
              <a:gd name="f39" fmla="val 469982"/>
              <a:gd name="f40" fmla="val 449821"/>
              <a:gd name="f41" fmla="val 281116"/>
              <a:gd name="f42" fmla="val 280072"/>
              <a:gd name="f43" fmla="val 554004"/>
              <a:gd name="f44" fmla="val 278853"/>
              <a:gd name="f45" fmla="val 509678"/>
              <a:gd name="f46" fmla="val 398392"/>
              <a:gd name="f47" fmla="val 492199"/>
              <a:gd name="f48" fmla="val 477968"/>
              <a:gd name="f49" fmla="val 411873"/>
              <a:gd name="f50" fmla="val 445071"/>
              <a:gd name="f51" fmla="val 492181"/>
              <a:gd name="f52" fmla="val 458554"/>
              <a:gd name="f53" fmla="val 527175"/>
              <a:gd name="f54" fmla="val 541388"/>
              <a:gd name="f55" fmla="val 527157"/>
              <a:gd name="f56" fmla="val 45631"/>
              <a:gd name="f57" fmla="val 20476"/>
              <a:gd name="f58" fmla="val 406848"/>
              <a:gd name="f59" fmla="val 16802"/>
              <a:gd name="f60" fmla="val 388872"/>
              <a:gd name="f61" fmla="val 38671"/>
              <a:gd name="f62" fmla="val 385680"/>
              <a:gd name="f63" fmla="val 165960"/>
              <a:gd name="f64" fmla="val 163612"/>
              <a:gd name="f65" fmla="val 39985"/>
              <a:gd name="f66" fmla="val 161411"/>
              <a:gd name="f67" fmla="val 42151"/>
              <a:gd name="f68" fmla="val 160237"/>
              <a:gd name="f69" fmla="val 205031"/>
              <a:gd name="f70" fmla="val 70893"/>
              <a:gd name="f71" fmla="val 211992"/>
              <a:gd name="f72" fmla="val 82320"/>
              <a:gd name="f73" fmla="val 52592"/>
              <a:gd name="f74" fmla="val 169757"/>
              <a:gd name="f75" fmla="val 74460"/>
              <a:gd name="f76" fmla="val 91263"/>
              <a:gd name="f77" fmla="val 452353"/>
              <a:gd name="f78" fmla="val 70787"/>
              <a:gd name="f79" fmla="val 28152"/>
              <a:gd name="f80" fmla="val 13921"/>
              <a:gd name="f81" fmla="val 63110"/>
              <a:gd name="f82" fmla="val 77341"/>
              <a:gd name="f83" fmla="val 445054"/>
              <a:gd name="f84" fmla="val 411891"/>
              <a:gd name="f85" fmla="val 471450"/>
              <a:gd name="f86" fmla="val 470863"/>
              <a:gd name="f87" fmla="val 119492"/>
              <a:gd name="f88" fmla="val 386029"/>
              <a:gd name="f89" fmla="val 117346"/>
              <a:gd name="f90" fmla="val 384855"/>
              <a:gd name="f91" fmla="val 116012"/>
              <a:gd name="f92" fmla="val 382672"/>
              <a:gd name="f93" fmla="val 380306"/>
              <a:gd name="f94" fmla="val 210641"/>
              <a:gd name="f95" fmla="val 208294"/>
              <a:gd name="f96" fmla="val 117327"/>
              <a:gd name="f97" fmla="val 206093"/>
              <a:gd name="f98" fmla="val 204919"/>
              <a:gd name="f99" fmla="val 120086"/>
              <a:gd name="f100" fmla="val 276320"/>
              <a:gd name="f101" fmla="val 118912"/>
              <a:gd name="f102" fmla="val 278989"/>
              <a:gd name="f103" fmla="val 281135"/>
              <a:gd name="f104" fmla="val 435817"/>
              <a:gd name="f105" fmla="val 437944"/>
              <a:gd name="f106" fmla="val 439298"/>
              <a:gd name="f107" fmla="val 208275"/>
              <a:gd name="f108" fmla="val 437963"/>
              <a:gd name="f109" fmla="val 384837"/>
              <a:gd name="f110" fmla="val 471467"/>
              <a:gd name="f111" fmla="val 129933"/>
              <a:gd name="f112" fmla="val 376509"/>
              <a:gd name="f113" fmla="val 457527"/>
              <a:gd name="f114" fmla="val 425376"/>
              <a:gd name="f115" fmla="val 214475"/>
              <a:gd name="f116" fmla="val 133458"/>
              <a:gd name="f117" fmla="val 516639"/>
              <a:gd name="f118" fmla="val 355104"/>
              <a:gd name="f119" fmla="val 502717"/>
              <a:gd name="f120" fmla="val 315687"/>
              <a:gd name="f121" fmla="val 67187"/>
              <a:gd name="f122" fmla="val 307508"/>
              <a:gd name="f123" fmla="val 78853"/>
              <a:gd name="f124" fmla="val 293510"/>
              <a:gd name="f125" fmla="val 86575"/>
              <a:gd name="f126" fmla="val 252499"/>
              <a:gd name="f127" fmla="val 232023"/>
              <a:gd name="f128" fmla="val 67151"/>
              <a:gd name="f129" fmla="val 43288"/>
              <a:gd name="f130" fmla="val 19424"/>
              <a:gd name="f131" fmla="val 302829"/>
              <a:gd name="f132" fmla="val 323286"/>
              <a:gd name="f133" fmla="val 47396"/>
              <a:gd name="f134" fmla="val 322667"/>
              <a:gd name="f135" fmla="val 51377"/>
              <a:gd name="f136" fmla="val 321527"/>
              <a:gd name="f137" fmla="val 55136"/>
              <a:gd name="f138" fmla="val 513156"/>
              <a:gd name="f139" fmla="val 160219"/>
              <a:gd name="f140" fmla="val 515286"/>
              <a:gd name="f141" fmla="val 161393"/>
              <a:gd name="f142" fmla="val 163575"/>
              <a:gd name="f143" fmla="val 165941"/>
              <a:gd name="f144" fmla="val 13206"/>
              <a:gd name="f145" fmla="val 260176"/>
              <a:gd name="f146" fmla="val 245945"/>
              <a:gd name="f147" fmla="val 26706"/>
              <a:gd name="f148" fmla="val 59869"/>
              <a:gd name="f149" fmla="val 73369"/>
              <a:gd name="f150" fmla="val 295134"/>
              <a:gd name="f151" fmla="val 309365"/>
              <a:gd name="f152" fmla="+- 0 0 -90"/>
              <a:gd name="f153" fmla="*/ f3 1 555291"/>
              <a:gd name="f154" fmla="*/ f4 1 554297"/>
              <a:gd name="f155" fmla="val f5"/>
              <a:gd name="f156" fmla="val f6"/>
              <a:gd name="f157" fmla="val f7"/>
              <a:gd name="f158" fmla="*/ f152 f0 1"/>
              <a:gd name="f159" fmla="+- f157 0 f155"/>
              <a:gd name="f160" fmla="+- f156 0 f155"/>
              <a:gd name="f161" fmla="*/ f158 1 f2"/>
              <a:gd name="f162" fmla="*/ f160 1 555291"/>
              <a:gd name="f163" fmla="*/ f159 1 554297"/>
              <a:gd name="f164" fmla="*/ 277655 f160 1"/>
              <a:gd name="f165" fmla="*/ 554298 f159 1"/>
              <a:gd name="f166" fmla="*/ 274174 f160 1"/>
              <a:gd name="f167" fmla="*/ 553401 f159 1"/>
              <a:gd name="f168" fmla="*/ 112783 f160 1"/>
              <a:gd name="f169" fmla="*/ 464901 f159 1"/>
              <a:gd name="f170" fmla="*/ 119744 f160 1"/>
              <a:gd name="f171" fmla="*/ 453473 f159 1"/>
              <a:gd name="f172" fmla="*/ 540064 f159 1"/>
              <a:gd name="f173" fmla="*/ 464993 f160 1"/>
              <a:gd name="f174" fmla="*/ 437315 f159 1"/>
              <a:gd name="f175" fmla="*/ 464029 f160 1"/>
              <a:gd name="f176" fmla="*/ 428473 f159 1"/>
              <a:gd name="f177" fmla="*/ 509660 f160 1"/>
              <a:gd name="f178" fmla="*/ 385185 f159 1"/>
              <a:gd name="f179" fmla="*/ 555292 f160 1"/>
              <a:gd name="f180" fmla="*/ 471760 f159 1"/>
              <a:gd name="f181" fmla="*/ 469982 f160 1"/>
              <a:gd name="f182" fmla="*/ 449821 f159 1"/>
              <a:gd name="f183" fmla="*/ 281116 f160 1"/>
              <a:gd name="f184" fmla="*/ 509678 f160 1"/>
              <a:gd name="f185" fmla="*/ 398392 f159 1"/>
              <a:gd name="f186" fmla="*/ 477968 f160 1"/>
              <a:gd name="f187" fmla="*/ 458554 f159 1"/>
              <a:gd name="f188" fmla="*/ 541388 f160 1"/>
              <a:gd name="f189" fmla="*/ 45631 f160 1"/>
              <a:gd name="f190" fmla="*/ 0 f160 1"/>
              <a:gd name="f191" fmla="*/ 38671 f160 1"/>
              <a:gd name="f192" fmla="*/ 385680 f159 1"/>
              <a:gd name="f193" fmla="*/ 165960 f159 1"/>
              <a:gd name="f194" fmla="*/ 42151 f160 1"/>
              <a:gd name="f195" fmla="*/ 160237 f159 1"/>
              <a:gd name="f196" fmla="*/ 205031 f160 1"/>
              <a:gd name="f197" fmla="*/ 70893 f159 1"/>
              <a:gd name="f198" fmla="*/ 211992 f160 1"/>
              <a:gd name="f199" fmla="*/ 82320 f159 1"/>
              <a:gd name="f200" fmla="*/ 52592 f160 1"/>
              <a:gd name="f201" fmla="*/ 169757 f159 1"/>
              <a:gd name="f202" fmla="*/ 91263 f160 1"/>
              <a:gd name="f203" fmla="*/ 13921 f160 1"/>
              <a:gd name="f204" fmla="*/ 77341 f160 1"/>
              <a:gd name="f205" fmla="*/ 470863 f159 1"/>
              <a:gd name="f206" fmla="*/ 119492 f160 1"/>
              <a:gd name="f207" fmla="*/ 386029 f159 1"/>
              <a:gd name="f208" fmla="*/ 116012 f160 1"/>
              <a:gd name="f209" fmla="*/ 380306 f159 1"/>
              <a:gd name="f210" fmla="*/ 210641 f159 1"/>
              <a:gd name="f211" fmla="*/ 204919 f159 1"/>
              <a:gd name="f212" fmla="*/ 120086 f159 1"/>
              <a:gd name="f213" fmla="*/ 281135 f160 1"/>
              <a:gd name="f214" fmla="*/ 435817 f160 1"/>
              <a:gd name="f215" fmla="*/ 439298 f160 1"/>
              <a:gd name="f216" fmla="*/ 129933 f160 1"/>
              <a:gd name="f217" fmla="*/ 376509 f159 1"/>
              <a:gd name="f218" fmla="*/ 457527 f159 1"/>
              <a:gd name="f219" fmla="*/ 425376 f160 1"/>
              <a:gd name="f220" fmla="*/ 214475 f159 1"/>
              <a:gd name="f221" fmla="*/ 133458 f159 1"/>
              <a:gd name="f222" fmla="*/ 516639 f160 1"/>
              <a:gd name="f223" fmla="*/ 355104 f159 1"/>
              <a:gd name="f224" fmla="*/ 502717 f160 1"/>
              <a:gd name="f225" fmla="*/ 315687 f160 1"/>
              <a:gd name="f226" fmla="*/ 67187 f159 1"/>
              <a:gd name="f227" fmla="*/ 86575 f159 1"/>
              <a:gd name="f228" fmla="*/ 232023 f160 1"/>
              <a:gd name="f229" fmla="*/ 43288 f159 1"/>
              <a:gd name="f230" fmla="*/ 0 f159 1"/>
              <a:gd name="f231" fmla="*/ 323286 f160 1"/>
              <a:gd name="f232" fmla="*/ 321527 f160 1"/>
              <a:gd name="f233" fmla="*/ 55136 f159 1"/>
              <a:gd name="f234" fmla="*/ 513156 f160 1"/>
              <a:gd name="f235" fmla="*/ 160219 f159 1"/>
              <a:gd name="f236" fmla="*/ 165941 f159 1"/>
              <a:gd name="f237" fmla="*/ 13206 f159 1"/>
              <a:gd name="f238" fmla="*/ 245945 f160 1"/>
              <a:gd name="f239" fmla="*/ 73369 f159 1"/>
              <a:gd name="f240" fmla="*/ 309365 f160 1"/>
              <a:gd name="f241" fmla="+- f161 0 f1"/>
              <a:gd name="f242" fmla="*/ f164 1 555291"/>
              <a:gd name="f243" fmla="*/ f165 1 554297"/>
              <a:gd name="f244" fmla="*/ f166 1 555291"/>
              <a:gd name="f245" fmla="*/ f167 1 554297"/>
              <a:gd name="f246" fmla="*/ f168 1 555291"/>
              <a:gd name="f247" fmla="*/ f169 1 554297"/>
              <a:gd name="f248" fmla="*/ f170 1 555291"/>
              <a:gd name="f249" fmla="*/ f171 1 554297"/>
              <a:gd name="f250" fmla="*/ f172 1 554297"/>
              <a:gd name="f251" fmla="*/ f173 1 555291"/>
              <a:gd name="f252" fmla="*/ f174 1 554297"/>
              <a:gd name="f253" fmla="*/ f175 1 555291"/>
              <a:gd name="f254" fmla="*/ f176 1 554297"/>
              <a:gd name="f255" fmla="*/ f177 1 555291"/>
              <a:gd name="f256" fmla="*/ f178 1 554297"/>
              <a:gd name="f257" fmla="*/ f179 1 555291"/>
              <a:gd name="f258" fmla="*/ f180 1 554297"/>
              <a:gd name="f259" fmla="*/ f181 1 555291"/>
              <a:gd name="f260" fmla="*/ f182 1 554297"/>
              <a:gd name="f261" fmla="*/ f183 1 555291"/>
              <a:gd name="f262" fmla="*/ f184 1 555291"/>
              <a:gd name="f263" fmla="*/ f185 1 554297"/>
              <a:gd name="f264" fmla="*/ f186 1 555291"/>
              <a:gd name="f265" fmla="*/ f187 1 554297"/>
              <a:gd name="f266" fmla="*/ f188 1 555291"/>
              <a:gd name="f267" fmla="*/ f189 1 555291"/>
              <a:gd name="f268" fmla="*/ f190 1 555291"/>
              <a:gd name="f269" fmla="*/ f191 1 555291"/>
              <a:gd name="f270" fmla="*/ f192 1 554297"/>
              <a:gd name="f271" fmla="*/ f193 1 554297"/>
              <a:gd name="f272" fmla="*/ f194 1 555291"/>
              <a:gd name="f273" fmla="*/ f195 1 554297"/>
              <a:gd name="f274" fmla="*/ f196 1 555291"/>
              <a:gd name="f275" fmla="*/ f197 1 554297"/>
              <a:gd name="f276" fmla="*/ f198 1 555291"/>
              <a:gd name="f277" fmla="*/ f199 1 554297"/>
              <a:gd name="f278" fmla="*/ f200 1 555291"/>
              <a:gd name="f279" fmla="*/ f201 1 554297"/>
              <a:gd name="f280" fmla="*/ f202 1 555291"/>
              <a:gd name="f281" fmla="*/ f203 1 555291"/>
              <a:gd name="f282" fmla="*/ f204 1 555291"/>
              <a:gd name="f283" fmla="*/ f205 1 554297"/>
              <a:gd name="f284" fmla="*/ f206 1 555291"/>
              <a:gd name="f285" fmla="*/ f207 1 554297"/>
              <a:gd name="f286" fmla="*/ f208 1 555291"/>
              <a:gd name="f287" fmla="*/ f209 1 554297"/>
              <a:gd name="f288" fmla="*/ f210 1 554297"/>
              <a:gd name="f289" fmla="*/ f211 1 554297"/>
              <a:gd name="f290" fmla="*/ f212 1 554297"/>
              <a:gd name="f291" fmla="*/ f213 1 555291"/>
              <a:gd name="f292" fmla="*/ f214 1 555291"/>
              <a:gd name="f293" fmla="*/ f215 1 555291"/>
              <a:gd name="f294" fmla="*/ f216 1 555291"/>
              <a:gd name="f295" fmla="*/ f217 1 554297"/>
              <a:gd name="f296" fmla="*/ f218 1 554297"/>
              <a:gd name="f297" fmla="*/ f219 1 555291"/>
              <a:gd name="f298" fmla="*/ f220 1 554297"/>
              <a:gd name="f299" fmla="*/ f221 1 554297"/>
              <a:gd name="f300" fmla="*/ f222 1 555291"/>
              <a:gd name="f301" fmla="*/ f223 1 554297"/>
              <a:gd name="f302" fmla="*/ f224 1 555291"/>
              <a:gd name="f303" fmla="*/ f225 1 555291"/>
              <a:gd name="f304" fmla="*/ f226 1 554297"/>
              <a:gd name="f305" fmla="*/ f227 1 554297"/>
              <a:gd name="f306" fmla="*/ f228 1 555291"/>
              <a:gd name="f307" fmla="*/ f229 1 554297"/>
              <a:gd name="f308" fmla="*/ f230 1 554297"/>
              <a:gd name="f309" fmla="*/ f231 1 555291"/>
              <a:gd name="f310" fmla="*/ f232 1 555291"/>
              <a:gd name="f311" fmla="*/ f233 1 554297"/>
              <a:gd name="f312" fmla="*/ f234 1 555291"/>
              <a:gd name="f313" fmla="*/ f235 1 554297"/>
              <a:gd name="f314" fmla="*/ f236 1 554297"/>
              <a:gd name="f315" fmla="*/ f237 1 554297"/>
              <a:gd name="f316" fmla="*/ f238 1 555291"/>
              <a:gd name="f317" fmla="*/ f239 1 554297"/>
              <a:gd name="f318" fmla="*/ f240 1 555291"/>
              <a:gd name="f319" fmla="*/ f155 1 f162"/>
              <a:gd name="f320" fmla="*/ f156 1 f162"/>
              <a:gd name="f321" fmla="*/ f155 1 f163"/>
              <a:gd name="f322" fmla="*/ f157 1 f163"/>
              <a:gd name="f323" fmla="*/ f242 1 f162"/>
              <a:gd name="f324" fmla="*/ f243 1 f163"/>
              <a:gd name="f325" fmla="*/ f244 1 f162"/>
              <a:gd name="f326" fmla="*/ f245 1 f163"/>
              <a:gd name="f327" fmla="*/ f246 1 f162"/>
              <a:gd name="f328" fmla="*/ f247 1 f163"/>
              <a:gd name="f329" fmla="*/ f248 1 f162"/>
              <a:gd name="f330" fmla="*/ f249 1 f163"/>
              <a:gd name="f331" fmla="*/ f250 1 f163"/>
              <a:gd name="f332" fmla="*/ f251 1 f162"/>
              <a:gd name="f333" fmla="*/ f252 1 f163"/>
              <a:gd name="f334" fmla="*/ f253 1 f162"/>
              <a:gd name="f335" fmla="*/ f254 1 f163"/>
              <a:gd name="f336" fmla="*/ f255 1 f162"/>
              <a:gd name="f337" fmla="*/ f256 1 f163"/>
              <a:gd name="f338" fmla="*/ f257 1 f162"/>
              <a:gd name="f339" fmla="*/ f258 1 f163"/>
              <a:gd name="f340" fmla="*/ f259 1 f162"/>
              <a:gd name="f341" fmla="*/ f260 1 f163"/>
              <a:gd name="f342" fmla="*/ f261 1 f162"/>
              <a:gd name="f343" fmla="*/ f262 1 f162"/>
              <a:gd name="f344" fmla="*/ f263 1 f163"/>
              <a:gd name="f345" fmla="*/ f264 1 f162"/>
              <a:gd name="f346" fmla="*/ f265 1 f163"/>
              <a:gd name="f347" fmla="*/ f266 1 f162"/>
              <a:gd name="f348" fmla="*/ f267 1 f162"/>
              <a:gd name="f349" fmla="*/ f268 1 f162"/>
              <a:gd name="f350" fmla="*/ f269 1 f162"/>
              <a:gd name="f351" fmla="*/ f270 1 f163"/>
              <a:gd name="f352" fmla="*/ f271 1 f163"/>
              <a:gd name="f353" fmla="*/ f272 1 f162"/>
              <a:gd name="f354" fmla="*/ f273 1 f163"/>
              <a:gd name="f355" fmla="*/ f274 1 f162"/>
              <a:gd name="f356" fmla="*/ f275 1 f163"/>
              <a:gd name="f357" fmla="*/ f276 1 f162"/>
              <a:gd name="f358" fmla="*/ f277 1 f163"/>
              <a:gd name="f359" fmla="*/ f278 1 f162"/>
              <a:gd name="f360" fmla="*/ f279 1 f163"/>
              <a:gd name="f361" fmla="*/ f280 1 f162"/>
              <a:gd name="f362" fmla="*/ f281 1 f162"/>
              <a:gd name="f363" fmla="*/ f282 1 f162"/>
              <a:gd name="f364" fmla="*/ f283 1 f163"/>
              <a:gd name="f365" fmla="*/ f284 1 f162"/>
              <a:gd name="f366" fmla="*/ f285 1 f163"/>
              <a:gd name="f367" fmla="*/ f286 1 f162"/>
              <a:gd name="f368" fmla="*/ f287 1 f163"/>
              <a:gd name="f369" fmla="*/ f288 1 f163"/>
              <a:gd name="f370" fmla="*/ f289 1 f163"/>
              <a:gd name="f371" fmla="*/ f290 1 f163"/>
              <a:gd name="f372" fmla="*/ f291 1 f162"/>
              <a:gd name="f373" fmla="*/ f292 1 f162"/>
              <a:gd name="f374" fmla="*/ f293 1 f162"/>
              <a:gd name="f375" fmla="*/ f294 1 f162"/>
              <a:gd name="f376" fmla="*/ f295 1 f163"/>
              <a:gd name="f377" fmla="*/ f296 1 f163"/>
              <a:gd name="f378" fmla="*/ f297 1 f162"/>
              <a:gd name="f379" fmla="*/ f298 1 f163"/>
              <a:gd name="f380" fmla="*/ f299 1 f163"/>
              <a:gd name="f381" fmla="*/ f300 1 f162"/>
              <a:gd name="f382" fmla="*/ f301 1 f163"/>
              <a:gd name="f383" fmla="*/ f302 1 f162"/>
              <a:gd name="f384" fmla="*/ f303 1 f162"/>
              <a:gd name="f385" fmla="*/ f304 1 f163"/>
              <a:gd name="f386" fmla="*/ f305 1 f163"/>
              <a:gd name="f387" fmla="*/ f306 1 f162"/>
              <a:gd name="f388" fmla="*/ f307 1 f163"/>
              <a:gd name="f389" fmla="*/ f308 1 f163"/>
              <a:gd name="f390" fmla="*/ f309 1 f162"/>
              <a:gd name="f391" fmla="*/ f310 1 f162"/>
              <a:gd name="f392" fmla="*/ f311 1 f163"/>
              <a:gd name="f393" fmla="*/ f312 1 f162"/>
              <a:gd name="f394" fmla="*/ f313 1 f163"/>
              <a:gd name="f395" fmla="*/ f314 1 f163"/>
              <a:gd name="f396" fmla="*/ f315 1 f163"/>
              <a:gd name="f397" fmla="*/ f316 1 f162"/>
              <a:gd name="f398" fmla="*/ f317 1 f163"/>
              <a:gd name="f399" fmla="*/ f318 1 f162"/>
              <a:gd name="f400" fmla="*/ f319 f153 1"/>
              <a:gd name="f401" fmla="*/ f320 f153 1"/>
              <a:gd name="f402" fmla="*/ f322 f154 1"/>
              <a:gd name="f403" fmla="*/ f321 f154 1"/>
              <a:gd name="f404" fmla="*/ f323 f153 1"/>
              <a:gd name="f405" fmla="*/ f324 f154 1"/>
              <a:gd name="f406" fmla="*/ f325 f153 1"/>
              <a:gd name="f407" fmla="*/ f326 f154 1"/>
              <a:gd name="f408" fmla="*/ f327 f153 1"/>
              <a:gd name="f409" fmla="*/ f328 f154 1"/>
              <a:gd name="f410" fmla="*/ f329 f153 1"/>
              <a:gd name="f411" fmla="*/ f330 f154 1"/>
              <a:gd name="f412" fmla="*/ f331 f154 1"/>
              <a:gd name="f413" fmla="*/ f332 f153 1"/>
              <a:gd name="f414" fmla="*/ f333 f154 1"/>
              <a:gd name="f415" fmla="*/ f334 f153 1"/>
              <a:gd name="f416" fmla="*/ f335 f154 1"/>
              <a:gd name="f417" fmla="*/ f336 f153 1"/>
              <a:gd name="f418" fmla="*/ f337 f154 1"/>
              <a:gd name="f419" fmla="*/ f338 f153 1"/>
              <a:gd name="f420" fmla="*/ f339 f154 1"/>
              <a:gd name="f421" fmla="*/ f340 f153 1"/>
              <a:gd name="f422" fmla="*/ f341 f154 1"/>
              <a:gd name="f423" fmla="*/ f342 f153 1"/>
              <a:gd name="f424" fmla="*/ f343 f153 1"/>
              <a:gd name="f425" fmla="*/ f344 f154 1"/>
              <a:gd name="f426" fmla="*/ f345 f153 1"/>
              <a:gd name="f427" fmla="*/ f346 f154 1"/>
              <a:gd name="f428" fmla="*/ f347 f153 1"/>
              <a:gd name="f429" fmla="*/ f348 f153 1"/>
              <a:gd name="f430" fmla="*/ f349 f153 1"/>
              <a:gd name="f431" fmla="*/ f350 f153 1"/>
              <a:gd name="f432" fmla="*/ f351 f154 1"/>
              <a:gd name="f433" fmla="*/ f352 f154 1"/>
              <a:gd name="f434" fmla="*/ f353 f153 1"/>
              <a:gd name="f435" fmla="*/ f354 f154 1"/>
              <a:gd name="f436" fmla="*/ f355 f153 1"/>
              <a:gd name="f437" fmla="*/ f356 f154 1"/>
              <a:gd name="f438" fmla="*/ f357 f153 1"/>
              <a:gd name="f439" fmla="*/ f358 f154 1"/>
              <a:gd name="f440" fmla="*/ f359 f153 1"/>
              <a:gd name="f441" fmla="*/ f360 f154 1"/>
              <a:gd name="f442" fmla="*/ f361 f153 1"/>
              <a:gd name="f443" fmla="*/ f362 f153 1"/>
              <a:gd name="f444" fmla="*/ f363 f153 1"/>
              <a:gd name="f445" fmla="*/ f364 f154 1"/>
              <a:gd name="f446" fmla="*/ f365 f153 1"/>
              <a:gd name="f447" fmla="*/ f366 f154 1"/>
              <a:gd name="f448" fmla="*/ f367 f153 1"/>
              <a:gd name="f449" fmla="*/ f368 f154 1"/>
              <a:gd name="f450" fmla="*/ f369 f154 1"/>
              <a:gd name="f451" fmla="*/ f370 f154 1"/>
              <a:gd name="f452" fmla="*/ f371 f154 1"/>
              <a:gd name="f453" fmla="*/ f372 f153 1"/>
              <a:gd name="f454" fmla="*/ f373 f153 1"/>
              <a:gd name="f455" fmla="*/ f374 f153 1"/>
              <a:gd name="f456" fmla="*/ f375 f153 1"/>
              <a:gd name="f457" fmla="*/ f376 f154 1"/>
              <a:gd name="f458" fmla="*/ f377 f154 1"/>
              <a:gd name="f459" fmla="*/ f378 f153 1"/>
              <a:gd name="f460" fmla="*/ f379 f154 1"/>
              <a:gd name="f461" fmla="*/ f380 f154 1"/>
              <a:gd name="f462" fmla="*/ f381 f153 1"/>
              <a:gd name="f463" fmla="*/ f382 f154 1"/>
              <a:gd name="f464" fmla="*/ f383 f153 1"/>
              <a:gd name="f465" fmla="*/ f384 f153 1"/>
              <a:gd name="f466" fmla="*/ f385 f154 1"/>
              <a:gd name="f467" fmla="*/ f386 f154 1"/>
              <a:gd name="f468" fmla="*/ f387 f153 1"/>
              <a:gd name="f469" fmla="*/ f388 f154 1"/>
              <a:gd name="f470" fmla="*/ f389 f154 1"/>
              <a:gd name="f471" fmla="*/ f390 f153 1"/>
              <a:gd name="f472" fmla="*/ f391 f153 1"/>
              <a:gd name="f473" fmla="*/ f392 f154 1"/>
              <a:gd name="f474" fmla="*/ f393 f153 1"/>
              <a:gd name="f475" fmla="*/ f394 f154 1"/>
              <a:gd name="f476" fmla="*/ f395 f154 1"/>
              <a:gd name="f477" fmla="*/ f396 f154 1"/>
              <a:gd name="f478" fmla="*/ f397 f153 1"/>
              <a:gd name="f479" fmla="*/ f398 f154 1"/>
              <a:gd name="f480" fmla="*/ f399 f153 1"/>
            </a:gdLst>
            <a:ahLst/>
            <a:cxnLst>
              <a:cxn ang="3cd4">
                <a:pos x="hc" y="t"/>
              </a:cxn>
              <a:cxn ang="0">
                <a:pos x="r" y="vc"/>
              </a:cxn>
              <a:cxn ang="cd4">
                <a:pos x="hc" y="b"/>
              </a:cxn>
              <a:cxn ang="cd2">
                <a:pos x="l" y="vc"/>
              </a:cxn>
              <a:cxn ang="f241">
                <a:pos x="f404" y="f405"/>
              </a:cxn>
              <a:cxn ang="f241">
                <a:pos x="f406" y="f407"/>
              </a:cxn>
              <a:cxn ang="f241">
                <a:pos x="f408" y="f409"/>
              </a:cxn>
              <a:cxn ang="f241">
                <a:pos x="f410" y="f411"/>
              </a:cxn>
              <a:cxn ang="f241">
                <a:pos x="f404" y="f412"/>
              </a:cxn>
              <a:cxn ang="f241">
                <a:pos x="f413" y="f414"/>
              </a:cxn>
              <a:cxn ang="f241">
                <a:pos x="f415" y="f416"/>
              </a:cxn>
              <a:cxn ang="f241">
                <a:pos x="f417" y="f418"/>
              </a:cxn>
              <a:cxn ang="f241">
                <a:pos x="f419" y="f416"/>
              </a:cxn>
              <a:cxn ang="f241">
                <a:pos x="f417" y="f420"/>
              </a:cxn>
              <a:cxn ang="f241">
                <a:pos x="f421" y="f422"/>
              </a:cxn>
              <a:cxn ang="f241">
                <a:pos x="f423" y="f407"/>
              </a:cxn>
              <a:cxn ang="f241">
                <a:pos x="f404" y="f405"/>
              </a:cxn>
              <a:cxn ang="f241">
                <a:pos x="f424" y="f425"/>
              </a:cxn>
              <a:cxn ang="f241">
                <a:pos x="f426" y="f416"/>
              </a:cxn>
              <a:cxn ang="f241">
                <a:pos x="f424" y="f427"/>
              </a:cxn>
              <a:cxn ang="f241">
                <a:pos x="f428" y="f416"/>
              </a:cxn>
              <a:cxn ang="f241">
                <a:pos x="f424" y="f425"/>
              </a:cxn>
              <a:cxn ang="f241">
                <a:pos x="f429" y="f420"/>
              </a:cxn>
              <a:cxn ang="f241">
                <a:pos x="f430" y="f416"/>
              </a:cxn>
              <a:cxn ang="f241">
                <a:pos x="f431" y="f432"/>
              </a:cxn>
              <a:cxn ang="f241">
                <a:pos x="f431" y="f433"/>
              </a:cxn>
              <a:cxn ang="f241">
                <a:pos x="f434" y="f435"/>
              </a:cxn>
              <a:cxn ang="f241">
                <a:pos x="f436" y="f437"/>
              </a:cxn>
              <a:cxn ang="f241">
                <a:pos x="f438" y="f439"/>
              </a:cxn>
              <a:cxn ang="f241">
                <a:pos x="f440" y="f441"/>
              </a:cxn>
              <a:cxn ang="f241">
                <a:pos x="f440" y="f432"/>
              </a:cxn>
              <a:cxn ang="f241">
                <a:pos x="f442" y="f416"/>
              </a:cxn>
              <a:cxn ang="f241">
                <a:pos x="f429" y="f420"/>
              </a:cxn>
              <a:cxn ang="f241">
                <a:pos x="f429" y="f425"/>
              </a:cxn>
              <a:cxn ang="f241">
                <a:pos x="f443" y="f416"/>
              </a:cxn>
              <a:cxn ang="f241">
                <a:pos x="f429" y="f427"/>
              </a:cxn>
              <a:cxn ang="f241">
                <a:pos x="f444" y="f416"/>
              </a:cxn>
              <a:cxn ang="f241">
                <a:pos x="f429" y="f425"/>
              </a:cxn>
              <a:cxn ang="f241">
                <a:pos x="f404" y="f420"/>
              </a:cxn>
              <a:cxn ang="f241">
                <a:pos x="f406" y="f445"/>
              </a:cxn>
              <a:cxn ang="f241">
                <a:pos x="f446" y="f447"/>
              </a:cxn>
              <a:cxn ang="f241">
                <a:pos x="f448" y="f449"/>
              </a:cxn>
              <a:cxn ang="f241">
                <a:pos x="f448" y="f450"/>
              </a:cxn>
              <a:cxn ang="f241">
                <a:pos x="f446" y="f451"/>
              </a:cxn>
              <a:cxn ang="f241">
                <a:pos x="f406" y="f452"/>
              </a:cxn>
              <a:cxn ang="f241">
                <a:pos x="f453" y="f452"/>
              </a:cxn>
              <a:cxn ang="f241">
                <a:pos x="f454" y="f451"/>
              </a:cxn>
              <a:cxn ang="f241">
                <a:pos x="f455" y="f450"/>
              </a:cxn>
              <a:cxn ang="f241">
                <a:pos x="f455" y="f449"/>
              </a:cxn>
              <a:cxn ang="f241">
                <a:pos x="f454" y="f447"/>
              </a:cxn>
              <a:cxn ang="f241">
                <a:pos x="f453" y="f445"/>
              </a:cxn>
              <a:cxn ang="f241">
                <a:pos x="f404" y="f420"/>
              </a:cxn>
              <a:cxn ang="f241">
                <a:pos x="f456" y="f457"/>
              </a:cxn>
              <a:cxn ang="f241">
                <a:pos x="f404" y="f458"/>
              </a:cxn>
              <a:cxn ang="f241">
                <a:pos x="f459" y="f457"/>
              </a:cxn>
              <a:cxn ang="f241">
                <a:pos x="f459" y="f460"/>
              </a:cxn>
              <a:cxn ang="f241">
                <a:pos x="f404" y="f461"/>
              </a:cxn>
              <a:cxn ang="f241">
                <a:pos x="f456" y="f460"/>
              </a:cxn>
              <a:cxn ang="f241">
                <a:pos x="f456" y="f457"/>
              </a:cxn>
              <a:cxn ang="f241">
                <a:pos x="f462" y="f463"/>
              </a:cxn>
              <a:cxn ang="f241">
                <a:pos x="f464" y="f463"/>
              </a:cxn>
              <a:cxn ang="f241">
                <a:pos x="f464" y="f441"/>
              </a:cxn>
              <a:cxn ang="f241">
                <a:pos x="f465" y="f466"/>
              </a:cxn>
              <a:cxn ang="f241">
                <a:pos x="f404" y="f467"/>
              </a:cxn>
              <a:cxn ang="f241">
                <a:pos x="f468" y="f469"/>
              </a:cxn>
              <a:cxn ang="f241">
                <a:pos x="f404" y="f470"/>
              </a:cxn>
              <a:cxn ang="f241">
                <a:pos x="f471" y="f469"/>
              </a:cxn>
              <a:cxn ang="f241">
                <a:pos x="f472" y="f473"/>
              </a:cxn>
              <a:cxn ang="f241">
                <a:pos x="f474" y="f475"/>
              </a:cxn>
              <a:cxn ang="f241">
                <a:pos x="f462" y="f476"/>
              </a:cxn>
              <a:cxn ang="f241">
                <a:pos x="f462" y="f463"/>
              </a:cxn>
              <a:cxn ang="f241">
                <a:pos x="f404" y="f477"/>
              </a:cxn>
              <a:cxn ang="f241">
                <a:pos x="f478" y="f469"/>
              </a:cxn>
              <a:cxn ang="f241">
                <a:pos x="f404" y="f479"/>
              </a:cxn>
              <a:cxn ang="f241">
                <a:pos x="f480" y="f469"/>
              </a:cxn>
              <a:cxn ang="f241">
                <a:pos x="f404" y="f477"/>
              </a:cxn>
            </a:cxnLst>
            <a:rect l="f400" t="f403" r="f401" b="f402"/>
            <a:pathLst>
              <a:path w="555291" h="554297">
                <a:moveTo>
                  <a:pt x="f8" y="f9"/>
                </a:moveTo>
                <a:cubicBezTo>
                  <a:pt x="f10" y="f9"/>
                  <a:pt x="f11" y="f12"/>
                  <a:pt x="f13" y="f14"/>
                </a:cubicBezTo>
                <a:lnTo>
                  <a:pt x="f15" y="f16"/>
                </a:lnTo>
                <a:lnTo>
                  <a:pt x="f17" y="f18"/>
                </a:lnTo>
                <a:lnTo>
                  <a:pt x="f8" y="f19"/>
                </a:lnTo>
                <a:lnTo>
                  <a:pt x="f20" y="f21"/>
                </a:lnTo>
                <a:cubicBezTo>
                  <a:pt x="f22" y="f23"/>
                  <a:pt x="f24" y="f25"/>
                  <a:pt x="f24" y="f26"/>
                </a:cubicBezTo>
                <a:cubicBezTo>
                  <a:pt x="f24" y="f27"/>
                  <a:pt x="f28" y="f29"/>
                  <a:pt x="f30" y="f29"/>
                </a:cubicBezTo>
                <a:cubicBezTo>
                  <a:pt x="f31" y="f29"/>
                  <a:pt x="f32" y="f33"/>
                  <a:pt x="f32" y="f26"/>
                </a:cubicBezTo>
                <a:cubicBezTo>
                  <a:pt x="f32" y="f34"/>
                  <a:pt x="f31" y="f35"/>
                  <a:pt x="f30" y="f35"/>
                </a:cubicBezTo>
                <a:cubicBezTo>
                  <a:pt x="f36" y="f35"/>
                  <a:pt x="f37" y="f38"/>
                  <a:pt x="f39" y="f40"/>
                </a:cubicBezTo>
                <a:lnTo>
                  <a:pt x="f41" y="f14"/>
                </a:lnTo>
                <a:cubicBezTo>
                  <a:pt x="f42" y="f43"/>
                  <a:pt x="f44" y="f9"/>
                  <a:pt x="f8" y="f9"/>
                </a:cubicBezTo>
                <a:close/>
                <a:moveTo>
                  <a:pt x="f45" y="f46"/>
                </a:moveTo>
                <a:cubicBezTo>
                  <a:pt x="f47" y="f46"/>
                  <a:pt x="f48" y="f49"/>
                  <a:pt x="f48" y="f26"/>
                </a:cubicBezTo>
                <a:cubicBezTo>
                  <a:pt x="f48" y="f50"/>
                  <a:pt x="f51" y="f52"/>
                  <a:pt x="f45" y="f52"/>
                </a:cubicBezTo>
                <a:cubicBezTo>
                  <a:pt x="f53" y="f52"/>
                  <a:pt x="f54" y="f50"/>
                  <a:pt x="f54" y="f26"/>
                </a:cubicBezTo>
                <a:cubicBezTo>
                  <a:pt x="f54" y="f49"/>
                  <a:pt x="f55" y="f46"/>
                  <a:pt x="f45" y="f46"/>
                </a:cubicBezTo>
                <a:close/>
                <a:moveTo>
                  <a:pt x="f56" y="f35"/>
                </a:moveTo>
                <a:cubicBezTo>
                  <a:pt x="f57" y="f35"/>
                  <a:pt x="f5" y="f34"/>
                  <a:pt x="f5" y="f26"/>
                </a:cubicBezTo>
                <a:cubicBezTo>
                  <a:pt x="f5" y="f58"/>
                  <a:pt x="f59" y="f60"/>
                  <a:pt x="f61" y="f62"/>
                </a:cubicBezTo>
                <a:lnTo>
                  <a:pt x="f61" y="f63"/>
                </a:lnTo>
                <a:cubicBezTo>
                  <a:pt x="f61" y="f64"/>
                  <a:pt x="f65" y="f66"/>
                  <a:pt x="f67" y="f68"/>
                </a:cubicBezTo>
                <a:lnTo>
                  <a:pt x="f69" y="f70"/>
                </a:lnTo>
                <a:lnTo>
                  <a:pt x="f71" y="f72"/>
                </a:lnTo>
                <a:lnTo>
                  <a:pt x="f73" y="f74"/>
                </a:lnTo>
                <a:lnTo>
                  <a:pt x="f73" y="f62"/>
                </a:lnTo>
                <a:cubicBezTo>
                  <a:pt x="f75" y="f60"/>
                  <a:pt x="f76" y="f58"/>
                  <a:pt x="f76" y="f26"/>
                </a:cubicBezTo>
                <a:cubicBezTo>
                  <a:pt x="f76" y="f77"/>
                  <a:pt x="f78" y="f35"/>
                  <a:pt x="f56" y="f35"/>
                </a:cubicBezTo>
                <a:close/>
                <a:moveTo>
                  <a:pt x="f56" y="f46"/>
                </a:moveTo>
                <a:cubicBezTo>
                  <a:pt x="f79" y="f46"/>
                  <a:pt x="f80" y="f49"/>
                  <a:pt x="f80" y="f26"/>
                </a:cubicBezTo>
                <a:cubicBezTo>
                  <a:pt x="f80" y="f50"/>
                  <a:pt x="f79" y="f52"/>
                  <a:pt x="f56" y="f52"/>
                </a:cubicBezTo>
                <a:cubicBezTo>
                  <a:pt x="f81" y="f52"/>
                  <a:pt x="f82" y="f83"/>
                  <a:pt x="f82" y="f26"/>
                </a:cubicBezTo>
                <a:cubicBezTo>
                  <a:pt x="f82" y="f84"/>
                  <a:pt x="f81" y="f46"/>
                  <a:pt x="f56" y="f46"/>
                </a:cubicBezTo>
                <a:close/>
                <a:moveTo>
                  <a:pt x="f8" y="f35"/>
                </a:moveTo>
                <a:cubicBezTo>
                  <a:pt x="f10" y="f35"/>
                  <a:pt x="f11" y="f85"/>
                  <a:pt x="f13" y="f86"/>
                </a:cubicBezTo>
                <a:lnTo>
                  <a:pt x="f87" y="f88"/>
                </a:lnTo>
                <a:cubicBezTo>
                  <a:pt x="f89" y="f90"/>
                  <a:pt x="f91" y="f92"/>
                  <a:pt x="f91" y="f93"/>
                </a:cubicBezTo>
                <a:lnTo>
                  <a:pt x="f91" y="f94"/>
                </a:lnTo>
                <a:cubicBezTo>
                  <a:pt x="f91" y="f95"/>
                  <a:pt x="f96" y="f97"/>
                  <a:pt x="f87" y="f98"/>
                </a:cubicBezTo>
                <a:lnTo>
                  <a:pt x="f13" y="f99"/>
                </a:lnTo>
                <a:cubicBezTo>
                  <a:pt x="f100" y="f101"/>
                  <a:pt x="f102" y="f101"/>
                  <a:pt x="f103" y="f99"/>
                </a:cubicBezTo>
                <a:lnTo>
                  <a:pt x="f104" y="f98"/>
                </a:lnTo>
                <a:cubicBezTo>
                  <a:pt x="f105" y="f97"/>
                  <a:pt x="f106" y="f107"/>
                  <a:pt x="f106" y="f94"/>
                </a:cubicBezTo>
                <a:lnTo>
                  <a:pt x="f106" y="f93"/>
                </a:lnTo>
                <a:cubicBezTo>
                  <a:pt x="f106" y="f92"/>
                  <a:pt x="f108" y="f109"/>
                  <a:pt x="f104" y="f88"/>
                </a:cubicBezTo>
                <a:lnTo>
                  <a:pt x="f103" y="f86"/>
                </a:lnTo>
                <a:cubicBezTo>
                  <a:pt x="f42" y="f110"/>
                  <a:pt x="f44" y="f35"/>
                  <a:pt x="f8" y="f35"/>
                </a:cubicBezTo>
                <a:close/>
                <a:moveTo>
                  <a:pt x="f111" y="f112"/>
                </a:moveTo>
                <a:lnTo>
                  <a:pt x="f8" y="f113"/>
                </a:lnTo>
                <a:lnTo>
                  <a:pt x="f114" y="f112"/>
                </a:lnTo>
                <a:lnTo>
                  <a:pt x="f114" y="f115"/>
                </a:lnTo>
                <a:lnTo>
                  <a:pt x="f8" y="f116"/>
                </a:lnTo>
                <a:lnTo>
                  <a:pt x="f111" y="f115"/>
                </a:lnTo>
                <a:lnTo>
                  <a:pt x="f111" y="f112"/>
                </a:lnTo>
                <a:close/>
                <a:moveTo>
                  <a:pt x="f117" y="f118"/>
                </a:moveTo>
                <a:lnTo>
                  <a:pt x="f119" y="f118"/>
                </a:lnTo>
                <a:lnTo>
                  <a:pt x="f119" y="f74"/>
                </a:lnTo>
                <a:lnTo>
                  <a:pt x="f120" y="f121"/>
                </a:lnTo>
                <a:cubicBezTo>
                  <a:pt x="f122" y="f123"/>
                  <a:pt x="f124" y="f125"/>
                  <a:pt x="f8" y="f125"/>
                </a:cubicBezTo>
                <a:cubicBezTo>
                  <a:pt x="f126" y="f125"/>
                  <a:pt x="f127" y="f128"/>
                  <a:pt x="f127" y="f129"/>
                </a:cubicBezTo>
                <a:cubicBezTo>
                  <a:pt x="f127" y="f130"/>
                  <a:pt x="f126" y="f5"/>
                  <a:pt x="f8" y="f5"/>
                </a:cubicBezTo>
                <a:cubicBezTo>
                  <a:pt x="f131" y="f5"/>
                  <a:pt x="f132" y="f130"/>
                  <a:pt x="f132" y="f129"/>
                </a:cubicBezTo>
                <a:cubicBezTo>
                  <a:pt x="f132" y="f133"/>
                  <a:pt x="f134" y="f135"/>
                  <a:pt x="f136" y="f137"/>
                </a:cubicBezTo>
                <a:lnTo>
                  <a:pt x="f138" y="f139"/>
                </a:lnTo>
                <a:cubicBezTo>
                  <a:pt x="f140" y="f141"/>
                  <a:pt x="f117" y="f142"/>
                  <a:pt x="f117" y="f143"/>
                </a:cubicBezTo>
                <a:lnTo>
                  <a:pt x="f117" y="f118"/>
                </a:lnTo>
                <a:close/>
                <a:moveTo>
                  <a:pt x="f8" y="f144"/>
                </a:moveTo>
                <a:cubicBezTo>
                  <a:pt x="f145" y="f144"/>
                  <a:pt x="f146" y="f147"/>
                  <a:pt x="f146" y="f129"/>
                </a:cubicBezTo>
                <a:cubicBezTo>
                  <a:pt x="f146" y="f148"/>
                  <a:pt x="f145" y="f149"/>
                  <a:pt x="f8" y="f149"/>
                </a:cubicBezTo>
                <a:cubicBezTo>
                  <a:pt x="f150" y="f149"/>
                  <a:pt x="f151" y="f148"/>
                  <a:pt x="f151" y="f129"/>
                </a:cubicBezTo>
                <a:cubicBezTo>
                  <a:pt x="f151" y="f147"/>
                  <a:pt x="f150" y="f144"/>
                  <a:pt x="f8" y="f144"/>
                </a:cubicBezTo>
                <a:close/>
              </a:path>
            </a:pathLst>
          </a:custGeom>
          <a:solidFill>
            <a:schemeClr val="accent1"/>
          </a:solidFill>
          <a:ln w="12700" cap="flat">
            <a:noFill/>
            <a:prstDash val="solid"/>
          </a:ln>
        </p:spPr>
        <p:txBody>
          <a:bodyPr vert="horz" wrap="square" lIns="91404" tIns="45702" rIns="91404" bIns="45702" anchor="ctr" anchorCtr="0" compatLnSpc="1">
            <a:noAutofit/>
          </a:bodyPr>
          <a:lstStyle/>
          <a:p>
            <a:pPr defTabSz="913851">
              <a:defRPr sz="1800" b="0" i="0" u="none" strike="noStrike" kern="0" cap="none" spc="0" baseline="0">
                <a:solidFill>
                  <a:srgbClr val="000000"/>
                </a:solidFill>
                <a:uFillTx/>
              </a:defRPr>
            </a:pPr>
            <a:endParaRPr lang="en-US" sz="900" b="1" kern="0">
              <a:solidFill>
                <a:srgbClr val="000000"/>
              </a:solidFill>
              <a:latin typeface="IBM Plex Sans Light"/>
              <a:ea typeface="IBM Plex Sans JP Light"/>
            </a:endParaRPr>
          </a:p>
        </p:txBody>
      </p:sp>
      <p:sp>
        <p:nvSpPr>
          <p:cNvPr id="4" name="Image 14" descr="automation--software_00000041255145955070515160000016924941497910509223_">
            <a:extLst>
              <a:ext uri="{FF2B5EF4-FFF2-40B4-BE49-F238E27FC236}">
                <a16:creationId xmlns:a16="http://schemas.microsoft.com/office/drawing/2014/main" id="{5541C756-B257-061B-1CE2-D60740959274}"/>
              </a:ext>
            </a:extLst>
          </p:cNvPr>
          <p:cNvSpPr/>
          <p:nvPr/>
        </p:nvSpPr>
        <p:spPr>
          <a:xfrm>
            <a:off x="1248715" y="1524496"/>
            <a:ext cx="512866" cy="584848"/>
          </a:xfrm>
          <a:custGeom>
            <a:avLst/>
            <a:gdLst>
              <a:gd name="f0" fmla="val 10800000"/>
              <a:gd name="f1" fmla="val 5400000"/>
              <a:gd name="f2" fmla="val 180"/>
              <a:gd name="f3" fmla="val w"/>
              <a:gd name="f4" fmla="val h"/>
              <a:gd name="f5" fmla="val 0"/>
              <a:gd name="f6" fmla="val 513305"/>
              <a:gd name="f7" fmla="val 584507"/>
              <a:gd name="f8" fmla="val 256662"/>
              <a:gd name="f9" fmla="val 255471"/>
              <a:gd name="f10" fmla="val 254280"/>
              <a:gd name="f11" fmla="val 584191"/>
              <a:gd name="f12" fmla="val 253204"/>
              <a:gd name="f13" fmla="val 583602"/>
              <a:gd name="f14" fmla="val 233975"/>
              <a:gd name="f15" fmla="val 572971"/>
              <a:gd name="f16" fmla="val 231823"/>
              <a:gd name="f17" fmla="val 571808"/>
              <a:gd name="f18" fmla="val 230517"/>
              <a:gd name="f19" fmla="val 569597"/>
              <a:gd name="f20" fmla="val 567221"/>
              <a:gd name="f21" fmla="val 545938"/>
              <a:gd name="f22" fmla="val 543559"/>
              <a:gd name="f23" fmla="val 541368"/>
              <a:gd name="f24" fmla="val 540189"/>
              <a:gd name="f25" fmla="val 529554"/>
              <a:gd name="f26" fmla="val 255336"/>
              <a:gd name="f27" fmla="val 528375"/>
              <a:gd name="f28" fmla="val 257987"/>
              <a:gd name="f29" fmla="val 260120"/>
              <a:gd name="f30" fmla="val 275775"/>
              <a:gd name="f31" fmla="val 538252"/>
              <a:gd name="f32" fmla="val 425958"/>
              <a:gd name="f33" fmla="val 452383"/>
              <a:gd name="f34" fmla="val 433046"/>
              <a:gd name="f35" fmla="val 463789"/>
              <a:gd name="f36" fmla="val 282748"/>
              <a:gd name="f37" fmla="val 549695"/>
              <a:gd name="f38" fmla="val 281423"/>
              <a:gd name="f39" fmla="val 571770"/>
              <a:gd name="f40" fmla="val 279272"/>
              <a:gd name="f41" fmla="val 260100"/>
              <a:gd name="f42" fmla="val 259063"/>
              <a:gd name="f43" fmla="val 584212"/>
              <a:gd name="f44" fmla="val 257853"/>
              <a:gd name="f45" fmla="val 244348"/>
              <a:gd name="f46" fmla="val 563405"/>
              <a:gd name="f47" fmla="val 570208"/>
              <a:gd name="f48" fmla="val 268937"/>
              <a:gd name="f49" fmla="val 549788"/>
              <a:gd name="f50" fmla="val 542990"/>
              <a:gd name="f51" fmla="val 195421"/>
              <a:gd name="f52" fmla="val 529996"/>
              <a:gd name="f53" fmla="val 45258"/>
              <a:gd name="f54" fmla="val 442451"/>
              <a:gd name="f55" fmla="val 29621"/>
              <a:gd name="f56" fmla="val 451111"/>
              <a:gd name="f57" fmla="val 27489"/>
              <a:gd name="f58" fmla="val 452290"/>
              <a:gd name="f59" fmla="val 24838"/>
              <a:gd name="f60" fmla="val 22706"/>
              <a:gd name="f61" fmla="val 3458"/>
              <a:gd name="f62" fmla="val 440480"/>
              <a:gd name="f63" fmla="val 1306"/>
              <a:gd name="f64" fmla="val 439317"/>
              <a:gd name="f65" fmla="val 437106"/>
              <a:gd name="f66" fmla="val 434731"/>
              <a:gd name="f67" fmla="val 413445"/>
              <a:gd name="f68" fmla="val 411068"/>
              <a:gd name="f69" fmla="val 408875"/>
              <a:gd name="f70" fmla="val 407696"/>
              <a:gd name="f71" fmla="val 22687"/>
              <a:gd name="f72" fmla="val 397064"/>
              <a:gd name="f73" fmla="val 24819"/>
              <a:gd name="f74" fmla="val 395884"/>
              <a:gd name="f75" fmla="val 27470"/>
              <a:gd name="f76" fmla="val 29602"/>
              <a:gd name="f77" fmla="val 48793"/>
              <a:gd name="f78" fmla="val 50925"/>
              <a:gd name="f79" fmla="val 52250"/>
              <a:gd name="f80" fmla="val 431007"/>
              <a:gd name="f81" fmla="val 202605"/>
              <a:gd name="f82" fmla="val 518666"/>
              <a:gd name="f83" fmla="val 13831"/>
              <a:gd name="f84" fmla="val 430898"/>
              <a:gd name="f85" fmla="val 26144"/>
              <a:gd name="f86" fmla="val 437696"/>
              <a:gd name="f87" fmla="val 38420"/>
              <a:gd name="f88" fmla="val 417278"/>
              <a:gd name="f89" fmla="val 410479"/>
              <a:gd name="f90" fmla="val 487180"/>
              <a:gd name="f91" fmla="val 452012"/>
              <a:gd name="f92" fmla="val 485990"/>
              <a:gd name="f93" fmla="val 484796"/>
              <a:gd name="f94" fmla="val 451700"/>
              <a:gd name="f95" fmla="val 483720"/>
              <a:gd name="f96" fmla="val 464493"/>
              <a:gd name="f97" fmla="val 462359"/>
              <a:gd name="f98" fmla="val 461015"/>
              <a:gd name="f99" fmla="val 462341"/>
              <a:gd name="f100" fmla="val 480242"/>
              <a:gd name="f101" fmla="val 398961"/>
              <a:gd name="f102" fmla="val 480185"/>
              <a:gd name="f103" fmla="val 218540"/>
              <a:gd name="f104" fmla="val 494038"/>
              <a:gd name="f105" fmla="val 494113"/>
              <a:gd name="f106" fmla="val 398980"/>
              <a:gd name="f107" fmla="val 509828"/>
              <a:gd name="f108" fmla="val 407715"/>
              <a:gd name="f109" fmla="val 511962"/>
              <a:gd name="f110" fmla="val 408894"/>
              <a:gd name="f111" fmla="val 411087"/>
              <a:gd name="f112" fmla="val 413464"/>
              <a:gd name="f113" fmla="val 434747"/>
              <a:gd name="f114" fmla="val 437123"/>
              <a:gd name="f115" fmla="val 511979"/>
              <a:gd name="f116" fmla="val 439300"/>
              <a:gd name="f117" fmla="val 440497"/>
              <a:gd name="f118" fmla="val 490636"/>
              <a:gd name="f119" fmla="val 451128"/>
              <a:gd name="f120" fmla="val 489560"/>
              <a:gd name="f121" fmla="val 488370"/>
              <a:gd name="f122" fmla="val 474864"/>
              <a:gd name="f123" fmla="val 499452"/>
              <a:gd name="f124" fmla="val 256642"/>
              <a:gd name="f125" fmla="val 409447"/>
              <a:gd name="f126" fmla="val 255413"/>
              <a:gd name="f127" fmla="val 254184"/>
              <a:gd name="f128" fmla="val 409115"/>
              <a:gd name="f129" fmla="val 253089"/>
              <a:gd name="f130" fmla="val 408488"/>
              <a:gd name="f131" fmla="val 205064"/>
              <a:gd name="f132" fmla="val 380848"/>
              <a:gd name="f133" fmla="val 212172"/>
              <a:gd name="f134" fmla="val 369478"/>
              <a:gd name="f135" fmla="val 256623"/>
              <a:gd name="f136" fmla="val 395073"/>
              <a:gd name="f137" fmla="val 326566"/>
              <a:gd name="f138" fmla="val 354423"/>
              <a:gd name="f139" fmla="val 336898"/>
              <a:gd name="f140" fmla="val 334522"/>
              <a:gd name="f141" fmla="val 327892"/>
              <a:gd name="f142" fmla="val 332328"/>
              <a:gd name="f143" fmla="val 330043"/>
              <a:gd name="f144" fmla="val 331149"/>
              <a:gd name="f145" fmla="val 349272"/>
              <a:gd name="f146" fmla="val 320517"/>
              <a:gd name="f147" fmla="val 351404"/>
              <a:gd name="f148" fmla="val 319338"/>
              <a:gd name="f149" fmla="val 354036"/>
              <a:gd name="f150" fmla="val 356168"/>
              <a:gd name="f151" fmla="val 375359"/>
              <a:gd name="f152" fmla="val 377491"/>
              <a:gd name="f153" fmla="val 378836"/>
              <a:gd name="f154" fmla="val 358164"/>
              <a:gd name="f155" fmla="val 360541"/>
              <a:gd name="f156" fmla="val 377510"/>
              <a:gd name="f157" fmla="val 362715"/>
              <a:gd name="f158" fmla="val 363913"/>
              <a:gd name="f159" fmla="val 374546"/>
              <a:gd name="f160" fmla="val 375725"/>
              <a:gd name="f161" fmla="val 333597"/>
              <a:gd name="f162" fmla="val 365866"/>
              <a:gd name="f163" fmla="val 260254"/>
              <a:gd name="f164" fmla="val 408470"/>
              <a:gd name="f165" fmla="val 259121"/>
              <a:gd name="f166" fmla="val 409133"/>
              <a:gd name="f167" fmla="val 257872"/>
              <a:gd name="f168" fmla="val 340397"/>
              <a:gd name="f169" fmla="val 354331"/>
              <a:gd name="f170" fmla="val 352711"/>
              <a:gd name="f171" fmla="val 361131"/>
              <a:gd name="f172" fmla="val 364986"/>
              <a:gd name="f173" fmla="val 340731"/>
              <a:gd name="f174" fmla="val 333932"/>
              <a:gd name="f175" fmla="val 160613"/>
              <a:gd name="f176" fmla="val 375448"/>
              <a:gd name="f177" fmla="val 159422"/>
              <a:gd name="f178" fmla="val 158231"/>
              <a:gd name="f179" fmla="val 375135"/>
              <a:gd name="f180" fmla="val 157155"/>
              <a:gd name="f181" fmla="val 137926"/>
              <a:gd name="f182" fmla="val 135775"/>
              <a:gd name="f183" fmla="val 362752"/>
              <a:gd name="f184" fmla="val 134468"/>
              <a:gd name="f185" fmla="val 153697"/>
              <a:gd name="f186" fmla="val 322415"/>
              <a:gd name="f187" fmla="val 153678"/>
              <a:gd name="f188" fmla="val 236968"/>
              <a:gd name="f189" fmla="val 234646"/>
              <a:gd name="f190" fmla="val 154946"/>
              <a:gd name="f191" fmla="val 232471"/>
              <a:gd name="f192" fmla="val 157040"/>
              <a:gd name="f193" fmla="val 231273"/>
              <a:gd name="f194" fmla="val 203633"/>
              <a:gd name="f195" fmla="val 215002"/>
              <a:gd name="f196" fmla="val 167509"/>
              <a:gd name="f197" fmla="val 240708"/>
              <a:gd name="f198" fmla="val 167528"/>
              <a:gd name="f199" fmla="val 183261"/>
              <a:gd name="f200" fmla="val 185393"/>
              <a:gd name="f201" fmla="val 186719"/>
              <a:gd name="f202" fmla="val 185413"/>
              <a:gd name="f203" fmla="val 164071"/>
              <a:gd name="f204" fmla="val 163014"/>
              <a:gd name="f205" fmla="val 161804"/>
              <a:gd name="f206" fmla="val 148299"/>
              <a:gd name="f207" fmla="val 172888"/>
              <a:gd name="f208" fmla="val 33002"/>
              <a:gd name="f209" fmla="val 365958"/>
              <a:gd name="f210" fmla="val 19171"/>
              <a:gd name="f211" fmla="val 19229"/>
              <a:gd name="f212" fmla="val 185519"/>
              <a:gd name="f213" fmla="val 176802"/>
              <a:gd name="f214" fmla="val 175605"/>
              <a:gd name="f215" fmla="val 173430"/>
              <a:gd name="f216" fmla="val 171053"/>
              <a:gd name="f217" fmla="val 149770"/>
              <a:gd name="f218" fmla="val 147393"/>
              <a:gd name="f219" fmla="val 145200"/>
              <a:gd name="f220" fmla="val 144021"/>
              <a:gd name="f221" fmla="val 133369"/>
              <a:gd name="f222" fmla="val 132190"/>
              <a:gd name="f223" fmla="val 144039"/>
              <a:gd name="f224" fmla="val 50944"/>
              <a:gd name="f225" fmla="val 145218"/>
              <a:gd name="f226" fmla="val 147411"/>
              <a:gd name="f227" fmla="val 173412"/>
              <a:gd name="f228" fmla="val 175623"/>
              <a:gd name="f229" fmla="val 33060"/>
              <a:gd name="f230" fmla="val 185537"/>
              <a:gd name="f231" fmla="val 167220"/>
              <a:gd name="f232" fmla="val 174039"/>
              <a:gd name="f233" fmla="val 153584"/>
              <a:gd name="f234" fmla="val 146766"/>
              <a:gd name="f235" fmla="val 153603"/>
              <a:gd name="f236" fmla="val 359607"/>
              <a:gd name="f237" fmla="val 292249"/>
              <a:gd name="f238" fmla="val 345776"/>
              <a:gd name="f239" fmla="val 200039"/>
              <a:gd name="f240" fmla="val 208718"/>
              <a:gd name="f241" fmla="val 209898"/>
              <a:gd name="f242" fmla="val 233994"/>
              <a:gd name="f243" fmla="val 198068"/>
              <a:gd name="f244" fmla="val 231862"/>
              <a:gd name="f245" fmla="val 196888"/>
              <a:gd name="f246" fmla="val 230537"/>
              <a:gd name="f247" fmla="val 194696"/>
              <a:gd name="f248" fmla="val 192318"/>
              <a:gd name="f249" fmla="val 168694"/>
              <a:gd name="f250" fmla="val 231843"/>
              <a:gd name="f251" fmla="val 166483"/>
              <a:gd name="f252" fmla="val 165304"/>
              <a:gd name="f253" fmla="val 154653"/>
              <a:gd name="f254" fmla="val 153474"/>
              <a:gd name="f255" fmla="val 279329"/>
              <a:gd name="f256" fmla="val 281462"/>
              <a:gd name="f257" fmla="val 282806"/>
              <a:gd name="f258" fmla="val 168676"/>
              <a:gd name="f259" fmla="val 188596"/>
              <a:gd name="f260" fmla="val 356303"/>
              <a:gd name="f261" fmla="val 231292"/>
              <a:gd name="f262" fmla="val 358358"/>
              <a:gd name="f263" fmla="val 232490"/>
              <a:gd name="f264" fmla="val 359646"/>
              <a:gd name="f265" fmla="val 188486"/>
              <a:gd name="f266" fmla="val 195303"/>
              <a:gd name="f267" fmla="val 174886"/>
              <a:gd name="f268" fmla="val 168068"/>
              <a:gd name="f269" fmla="val 188320"/>
              <a:gd name="f270" fmla="val 188025"/>
              <a:gd name="f271" fmla="val 187435"/>
              <a:gd name="f272" fmla="val 461033"/>
              <a:gd name="f273" fmla="val 153510"/>
              <a:gd name="f274" fmla="val 310699"/>
              <a:gd name="f275" fmla="val 65834"/>
              <a:gd name="f276" fmla="val 317864"/>
              <a:gd name="f277" fmla="val 54501"/>
              <a:gd name="f278" fmla="val 468045"/>
              <a:gd name="f279" fmla="val 142067"/>
              <a:gd name="f280" fmla="val 133388"/>
              <a:gd name="f281" fmla="val 485854"/>
              <a:gd name="f282" fmla="val 132227"/>
              <a:gd name="f283" fmla="val 488466"/>
              <a:gd name="f284" fmla="val 132209"/>
              <a:gd name="f285" fmla="val 511940"/>
              <a:gd name="f286" fmla="val 513283"/>
              <a:gd name="f287" fmla="val 149788"/>
              <a:gd name="f288" fmla="val 171072"/>
              <a:gd name="f289" fmla="val 175642"/>
              <a:gd name="f290" fmla="val 509810"/>
              <a:gd name="f291" fmla="val 176821"/>
              <a:gd name="f292" fmla="val 490618"/>
              <a:gd name="f293" fmla="val 187454"/>
              <a:gd name="f294" fmla="val 146785"/>
              <a:gd name="f295" fmla="val 87289"/>
              <a:gd name="f296" fmla="val 132098"/>
              <a:gd name="f297" fmla="val 80220"/>
              <a:gd name="f298" fmla="val 120710"/>
              <a:gd name="f299" fmla="val 34765"/>
              <a:gd name="f300" fmla="val 17259"/>
              <a:gd name="f301" fmla="val 14882"/>
              <a:gd name="f302" fmla="val 12689"/>
              <a:gd name="f303" fmla="val 11510"/>
              <a:gd name="f304" fmla="val 878"/>
              <a:gd name="f305" fmla="val -283"/>
              <a:gd name="f306" fmla="val -302"/>
              <a:gd name="f307" fmla="val 279291"/>
              <a:gd name="f308" fmla="val 282768"/>
              <a:gd name="f309" fmla="val 38543"/>
              <a:gd name="f310" fmla="val 40902"/>
              <a:gd name="f311" fmla="val 281442"/>
              <a:gd name="f312" fmla="val 43094"/>
              <a:gd name="f313" fmla="val 279310"/>
              <a:gd name="f314" fmla="val 44292"/>
              <a:gd name="f315" fmla="val 54943"/>
              <a:gd name="f316" fmla="val 56141"/>
              <a:gd name="f317" fmla="val 255356"/>
              <a:gd name="f318" fmla="val 56122"/>
              <a:gd name="f319" fmla="val 237471"/>
              <a:gd name="f320" fmla="val 46245"/>
              <a:gd name="f321" fmla="val 34710"/>
              <a:gd name="f322" fmla="val 41528"/>
              <a:gd name="f323" fmla="val 21074"/>
              <a:gd name="f324" fmla="val 14274"/>
              <a:gd name="f325" fmla="val 21092"/>
              <a:gd name="f326" fmla="+- 0 0 -90"/>
              <a:gd name="f327" fmla="*/ f3 1 513305"/>
              <a:gd name="f328" fmla="*/ f4 1 584507"/>
              <a:gd name="f329" fmla="val f5"/>
              <a:gd name="f330" fmla="val f6"/>
              <a:gd name="f331" fmla="val f7"/>
              <a:gd name="f332" fmla="*/ f326 f0 1"/>
              <a:gd name="f333" fmla="+- f331 0 f329"/>
              <a:gd name="f334" fmla="+- f330 0 f329"/>
              <a:gd name="f335" fmla="*/ f332 1 f2"/>
              <a:gd name="f336" fmla="*/ f334 1 513305"/>
              <a:gd name="f337" fmla="*/ f333 1 584507"/>
              <a:gd name="f338" fmla="*/ 256662 f334 1"/>
              <a:gd name="f339" fmla="*/ 584507 f333 1"/>
              <a:gd name="f340" fmla="*/ 253204 f334 1"/>
              <a:gd name="f341" fmla="*/ 583602 f333 1"/>
              <a:gd name="f342" fmla="*/ 233975 f334 1"/>
              <a:gd name="f343" fmla="*/ 572971 f333 1"/>
              <a:gd name="f344" fmla="*/ 230517 f334 1"/>
              <a:gd name="f345" fmla="*/ 567221 f333 1"/>
              <a:gd name="f346" fmla="*/ 545938 f333 1"/>
              <a:gd name="f347" fmla="*/ 540189 f333 1"/>
              <a:gd name="f348" fmla="*/ 529554 f333 1"/>
              <a:gd name="f349" fmla="*/ 260120 f334 1"/>
              <a:gd name="f350" fmla="*/ 275775 f334 1"/>
              <a:gd name="f351" fmla="*/ 538252 f333 1"/>
              <a:gd name="f352" fmla="*/ 425958 f334 1"/>
              <a:gd name="f353" fmla="*/ 452383 f333 1"/>
              <a:gd name="f354" fmla="*/ 433046 f334 1"/>
              <a:gd name="f355" fmla="*/ 463789 f333 1"/>
              <a:gd name="f356" fmla="*/ 282748 f334 1"/>
              <a:gd name="f357" fmla="*/ 549695 f333 1"/>
              <a:gd name="f358" fmla="*/ 279272 f334 1"/>
              <a:gd name="f359" fmla="*/ 260100 f334 1"/>
              <a:gd name="f360" fmla="*/ 244348 f334 1"/>
              <a:gd name="f361" fmla="*/ 563405 f333 1"/>
              <a:gd name="f362" fmla="*/ 570208 f333 1"/>
              <a:gd name="f363" fmla="*/ 268937 f334 1"/>
              <a:gd name="f364" fmla="*/ 549788 f333 1"/>
              <a:gd name="f365" fmla="*/ 542990 f333 1"/>
              <a:gd name="f366" fmla="*/ 195421 f334 1"/>
              <a:gd name="f367" fmla="*/ 529996 f333 1"/>
              <a:gd name="f368" fmla="*/ 45258 f334 1"/>
              <a:gd name="f369" fmla="*/ 442451 f333 1"/>
              <a:gd name="f370" fmla="*/ 29621 f334 1"/>
              <a:gd name="f371" fmla="*/ 451111 f333 1"/>
              <a:gd name="f372" fmla="*/ 22706 f334 1"/>
              <a:gd name="f373" fmla="*/ 3458 f334 1"/>
              <a:gd name="f374" fmla="*/ 440480 f333 1"/>
              <a:gd name="f375" fmla="*/ 0 f334 1"/>
              <a:gd name="f376" fmla="*/ 434731 f333 1"/>
              <a:gd name="f377" fmla="*/ 413445 f333 1"/>
              <a:gd name="f378" fmla="*/ 407696 f333 1"/>
              <a:gd name="f379" fmla="*/ 22687 f334 1"/>
              <a:gd name="f380" fmla="*/ 397064 f333 1"/>
              <a:gd name="f381" fmla="*/ 29602 f334 1"/>
              <a:gd name="f382" fmla="*/ 48793 f334 1"/>
              <a:gd name="f383" fmla="*/ 52250 f334 1"/>
              <a:gd name="f384" fmla="*/ 431007 f333 1"/>
              <a:gd name="f385" fmla="*/ 202605 f334 1"/>
              <a:gd name="f386" fmla="*/ 518666 f333 1"/>
              <a:gd name="f387" fmla="*/ 13831 f334 1"/>
              <a:gd name="f388" fmla="*/ 430898 f333 1"/>
              <a:gd name="f389" fmla="*/ 26144 f334 1"/>
              <a:gd name="f390" fmla="*/ 437696 f333 1"/>
              <a:gd name="f391" fmla="*/ 38420 f334 1"/>
              <a:gd name="f392" fmla="*/ 417278 f333 1"/>
              <a:gd name="f393" fmla="*/ 410479 f333 1"/>
              <a:gd name="f394" fmla="*/ 487180 f334 1"/>
              <a:gd name="f395" fmla="*/ 452012 f333 1"/>
              <a:gd name="f396" fmla="*/ 483720 f334 1"/>
              <a:gd name="f397" fmla="*/ 464493 f334 1"/>
              <a:gd name="f398" fmla="*/ 461015 f334 1"/>
              <a:gd name="f399" fmla="*/ 480242 f334 1"/>
              <a:gd name="f400" fmla="*/ 398961 f333 1"/>
              <a:gd name="f401" fmla="*/ 480185 f334 1"/>
              <a:gd name="f402" fmla="*/ 218540 f333 1"/>
              <a:gd name="f403" fmla="*/ 494038 f334 1"/>
              <a:gd name="f404" fmla="*/ 494113 f334 1"/>
              <a:gd name="f405" fmla="*/ 398980 f333 1"/>
              <a:gd name="f406" fmla="*/ 509828 f334 1"/>
              <a:gd name="f407" fmla="*/ 407715 f333 1"/>
              <a:gd name="f408" fmla="*/ 513305 f334 1"/>
              <a:gd name="f409" fmla="*/ 413464 f333 1"/>
              <a:gd name="f410" fmla="*/ 434747 f333 1"/>
              <a:gd name="f411" fmla="*/ 440497 f333 1"/>
              <a:gd name="f412" fmla="*/ 490636 f334 1"/>
              <a:gd name="f413" fmla="*/ 451128 f333 1"/>
              <a:gd name="f414" fmla="*/ 474864 f334 1"/>
              <a:gd name="f415" fmla="*/ 499452 f334 1"/>
              <a:gd name="f416" fmla="*/ 256642 f334 1"/>
              <a:gd name="f417" fmla="*/ 409447 f333 1"/>
              <a:gd name="f418" fmla="*/ 253089 f334 1"/>
              <a:gd name="f419" fmla="*/ 408488 f333 1"/>
              <a:gd name="f420" fmla="*/ 205064 f334 1"/>
              <a:gd name="f421" fmla="*/ 380848 f333 1"/>
              <a:gd name="f422" fmla="*/ 212172 f334 1"/>
              <a:gd name="f423" fmla="*/ 369478 f333 1"/>
              <a:gd name="f424" fmla="*/ 256623 f334 1"/>
              <a:gd name="f425" fmla="*/ 395073 f333 1"/>
              <a:gd name="f426" fmla="*/ 326566 f334 1"/>
              <a:gd name="f427" fmla="*/ 354423 f333 1"/>
              <a:gd name="f428" fmla="*/ 336898 f333 1"/>
              <a:gd name="f429" fmla="*/ 330043 f334 1"/>
              <a:gd name="f430" fmla="*/ 331149 f333 1"/>
              <a:gd name="f431" fmla="*/ 349272 f334 1"/>
              <a:gd name="f432" fmla="*/ 320517 f333 1"/>
              <a:gd name="f433" fmla="*/ 356168 f334 1"/>
              <a:gd name="f434" fmla="*/ 375359 f334 1"/>
              <a:gd name="f435" fmla="*/ 378836 f334 1"/>
              <a:gd name="f436" fmla="*/ 358164 f333 1"/>
              <a:gd name="f437" fmla="*/ 363913 f333 1"/>
              <a:gd name="f438" fmla="*/ 374546 f333 1"/>
              <a:gd name="f439" fmla="*/ 333597 f334 1"/>
              <a:gd name="f440" fmla="*/ 365866 f333 1"/>
              <a:gd name="f441" fmla="*/ 260254 f334 1"/>
              <a:gd name="f442" fmla="*/ 408470 f333 1"/>
              <a:gd name="f443" fmla="*/ 340397 f334 1"/>
              <a:gd name="f444" fmla="*/ 354331 f333 1"/>
              <a:gd name="f445" fmla="*/ 352711 f334 1"/>
              <a:gd name="f446" fmla="*/ 361131 f333 1"/>
              <a:gd name="f447" fmla="*/ 364986 f334 1"/>
              <a:gd name="f448" fmla="*/ 340731 f333 1"/>
              <a:gd name="f449" fmla="*/ 333932 f333 1"/>
              <a:gd name="f450" fmla="*/ 160613 f334 1"/>
              <a:gd name="f451" fmla="*/ 375448 f333 1"/>
              <a:gd name="f452" fmla="*/ 157155 f334 1"/>
              <a:gd name="f453" fmla="*/ 137926 f334 1"/>
              <a:gd name="f454" fmla="*/ 134468 f334 1"/>
              <a:gd name="f455" fmla="*/ 153697 f334 1"/>
              <a:gd name="f456" fmla="*/ 322415 f333 1"/>
              <a:gd name="f457" fmla="*/ 153678 f334 1"/>
              <a:gd name="f458" fmla="*/ 236968 f333 1"/>
              <a:gd name="f459" fmla="*/ 157040 f334 1"/>
              <a:gd name="f460" fmla="*/ 231273 f333 1"/>
              <a:gd name="f461" fmla="*/ 203633 f333 1"/>
              <a:gd name="f462" fmla="*/ 215002 f333 1"/>
              <a:gd name="f463" fmla="*/ 167509 f334 1"/>
              <a:gd name="f464" fmla="*/ 240708 f333 1"/>
              <a:gd name="f465" fmla="*/ 167528 f334 1"/>
              <a:gd name="f466" fmla="*/ 183261 f334 1"/>
              <a:gd name="f467" fmla="*/ 186719 f334 1"/>
              <a:gd name="f468" fmla="*/ 164071 f334 1"/>
              <a:gd name="f469" fmla="*/ 148299 f334 1"/>
              <a:gd name="f470" fmla="*/ 172888 f334 1"/>
              <a:gd name="f471" fmla="*/ 33002 f334 1"/>
              <a:gd name="f472" fmla="*/ 365958 f333 1"/>
              <a:gd name="f473" fmla="*/ 19171 f334 1"/>
              <a:gd name="f474" fmla="*/ 19229 f334 1"/>
              <a:gd name="f475" fmla="*/ 185519 f333 1"/>
              <a:gd name="f476" fmla="*/ 176802 f333 1"/>
              <a:gd name="f477" fmla="*/ 171053 f333 1"/>
              <a:gd name="f478" fmla="*/ 149770 f333 1"/>
              <a:gd name="f479" fmla="*/ 144021 f333 1"/>
              <a:gd name="f480" fmla="*/ 133369 f333 1"/>
              <a:gd name="f481" fmla="*/ 144039 f333 1"/>
              <a:gd name="f482" fmla="*/ 33060 f334 1"/>
              <a:gd name="f483" fmla="*/ 185537 f333 1"/>
              <a:gd name="f484" fmla="*/ 167220 f333 1"/>
              <a:gd name="f485" fmla="*/ 174039 f333 1"/>
              <a:gd name="f486" fmla="*/ 153584 f333 1"/>
              <a:gd name="f487" fmla="*/ 146766 f333 1"/>
              <a:gd name="f488" fmla="*/ 153603 f333 1"/>
              <a:gd name="f489" fmla="*/ 359607 f334 1"/>
              <a:gd name="f490" fmla="*/ 292249 f333 1"/>
              <a:gd name="f491" fmla="*/ 345776 f334 1"/>
              <a:gd name="f492" fmla="*/ 200039 f333 1"/>
              <a:gd name="f493" fmla="*/ 208718 f333 1"/>
              <a:gd name="f494" fmla="*/ 233994 f334 1"/>
              <a:gd name="f495" fmla="*/ 198068 f333 1"/>
              <a:gd name="f496" fmla="*/ 230537 f334 1"/>
              <a:gd name="f497" fmla="*/ 192318 f333 1"/>
              <a:gd name="f498" fmla="*/ 165304 f333 1"/>
              <a:gd name="f499" fmla="*/ 154653 f333 1"/>
              <a:gd name="f500" fmla="*/ 279329 f334 1"/>
              <a:gd name="f501" fmla="*/ 282806 f334 1"/>
              <a:gd name="f502" fmla="*/ 188596 f333 1"/>
              <a:gd name="f503" fmla="*/ 356303 f334 1"/>
              <a:gd name="f504" fmla="*/ 231292 f333 1"/>
              <a:gd name="f505" fmla="*/ 359646 f334 1"/>
              <a:gd name="f506" fmla="*/ 188486 f333 1"/>
              <a:gd name="f507" fmla="*/ 195303 f333 1"/>
              <a:gd name="f508" fmla="*/ 174886 f333 1"/>
              <a:gd name="f509" fmla="*/ 168068 f333 1"/>
              <a:gd name="f510" fmla="*/ 188320 f333 1"/>
              <a:gd name="f511" fmla="*/ 187435 f333 1"/>
              <a:gd name="f512" fmla="*/ 461033 f334 1"/>
              <a:gd name="f513" fmla="*/ 153510 f333 1"/>
              <a:gd name="f514" fmla="*/ 310699 f334 1"/>
              <a:gd name="f515" fmla="*/ 65834 f333 1"/>
              <a:gd name="f516" fmla="*/ 317864 f334 1"/>
              <a:gd name="f517" fmla="*/ 54501 f333 1"/>
              <a:gd name="f518" fmla="*/ 468045 f334 1"/>
              <a:gd name="f519" fmla="*/ 142067 f333 1"/>
              <a:gd name="f520" fmla="*/ 133388 f333 1"/>
              <a:gd name="f521" fmla="*/ 513283 f334 1"/>
              <a:gd name="f522" fmla="*/ 149788 f333 1"/>
              <a:gd name="f523" fmla="*/ 171072 f333 1"/>
              <a:gd name="f524" fmla="*/ 509810 f334 1"/>
              <a:gd name="f525" fmla="*/ 176821 f333 1"/>
              <a:gd name="f526" fmla="*/ 490618 f334 1"/>
              <a:gd name="f527" fmla="*/ 187454 f333 1"/>
              <a:gd name="f528" fmla="*/ 146785 f333 1"/>
              <a:gd name="f529" fmla="*/ 87289 f334 1"/>
              <a:gd name="f530" fmla="*/ 132098 f333 1"/>
              <a:gd name="f531" fmla="*/ 80220 f334 1"/>
              <a:gd name="f532" fmla="*/ 120710 f333 1"/>
              <a:gd name="f533" fmla="*/ 34765 f333 1"/>
              <a:gd name="f534" fmla="*/ 17259 f333 1"/>
              <a:gd name="f535" fmla="*/ 11510 f333 1"/>
              <a:gd name="f536" fmla="*/ 878 f333 1"/>
              <a:gd name="f537" fmla="*/ 279291 f334 1"/>
              <a:gd name="f538" fmla="*/ 282768 f334 1"/>
              <a:gd name="f539" fmla="*/ 38543 f333 1"/>
              <a:gd name="f540" fmla="*/ 279310 f334 1"/>
              <a:gd name="f541" fmla="*/ 44292 f333 1"/>
              <a:gd name="f542" fmla="*/ 54943 f333 1"/>
              <a:gd name="f543" fmla="*/ 237471 f334 1"/>
              <a:gd name="f544" fmla="*/ 46245 f333 1"/>
              <a:gd name="f545" fmla="*/ 34710 f333 1"/>
              <a:gd name="f546" fmla="*/ 41528 f333 1"/>
              <a:gd name="f547" fmla="*/ 21074 f333 1"/>
              <a:gd name="f548" fmla="*/ 14274 f333 1"/>
              <a:gd name="f549" fmla="*/ 21092 f333 1"/>
              <a:gd name="f550" fmla="+- f335 0 f1"/>
              <a:gd name="f551" fmla="*/ f338 1 513305"/>
              <a:gd name="f552" fmla="*/ f339 1 584507"/>
              <a:gd name="f553" fmla="*/ f340 1 513305"/>
              <a:gd name="f554" fmla="*/ f341 1 584507"/>
              <a:gd name="f555" fmla="*/ f342 1 513305"/>
              <a:gd name="f556" fmla="*/ f343 1 584507"/>
              <a:gd name="f557" fmla="*/ f344 1 513305"/>
              <a:gd name="f558" fmla="*/ f345 1 584507"/>
              <a:gd name="f559" fmla="*/ f346 1 584507"/>
              <a:gd name="f560" fmla="*/ f347 1 584507"/>
              <a:gd name="f561" fmla="*/ f348 1 584507"/>
              <a:gd name="f562" fmla="*/ f349 1 513305"/>
              <a:gd name="f563" fmla="*/ f350 1 513305"/>
              <a:gd name="f564" fmla="*/ f351 1 584507"/>
              <a:gd name="f565" fmla="*/ f352 1 513305"/>
              <a:gd name="f566" fmla="*/ f353 1 584507"/>
              <a:gd name="f567" fmla="*/ f354 1 513305"/>
              <a:gd name="f568" fmla="*/ f355 1 584507"/>
              <a:gd name="f569" fmla="*/ f356 1 513305"/>
              <a:gd name="f570" fmla="*/ f357 1 584507"/>
              <a:gd name="f571" fmla="*/ f358 1 513305"/>
              <a:gd name="f572" fmla="*/ f359 1 513305"/>
              <a:gd name="f573" fmla="*/ f360 1 513305"/>
              <a:gd name="f574" fmla="*/ f361 1 584507"/>
              <a:gd name="f575" fmla="*/ f362 1 584507"/>
              <a:gd name="f576" fmla="*/ f363 1 513305"/>
              <a:gd name="f577" fmla="*/ f364 1 584507"/>
              <a:gd name="f578" fmla="*/ f365 1 584507"/>
              <a:gd name="f579" fmla="*/ f366 1 513305"/>
              <a:gd name="f580" fmla="*/ f367 1 584507"/>
              <a:gd name="f581" fmla="*/ f368 1 513305"/>
              <a:gd name="f582" fmla="*/ f369 1 584507"/>
              <a:gd name="f583" fmla="*/ f370 1 513305"/>
              <a:gd name="f584" fmla="*/ f371 1 584507"/>
              <a:gd name="f585" fmla="*/ f372 1 513305"/>
              <a:gd name="f586" fmla="*/ f373 1 513305"/>
              <a:gd name="f587" fmla="*/ f374 1 584507"/>
              <a:gd name="f588" fmla="*/ f375 1 513305"/>
              <a:gd name="f589" fmla="*/ f376 1 584507"/>
              <a:gd name="f590" fmla="*/ f377 1 584507"/>
              <a:gd name="f591" fmla="*/ f378 1 584507"/>
              <a:gd name="f592" fmla="*/ f379 1 513305"/>
              <a:gd name="f593" fmla="*/ f380 1 584507"/>
              <a:gd name="f594" fmla="*/ f381 1 513305"/>
              <a:gd name="f595" fmla="*/ f382 1 513305"/>
              <a:gd name="f596" fmla="*/ f383 1 513305"/>
              <a:gd name="f597" fmla="*/ f384 1 584507"/>
              <a:gd name="f598" fmla="*/ f385 1 513305"/>
              <a:gd name="f599" fmla="*/ f386 1 584507"/>
              <a:gd name="f600" fmla="*/ f387 1 513305"/>
              <a:gd name="f601" fmla="*/ f388 1 584507"/>
              <a:gd name="f602" fmla="*/ f389 1 513305"/>
              <a:gd name="f603" fmla="*/ f390 1 584507"/>
              <a:gd name="f604" fmla="*/ f391 1 513305"/>
              <a:gd name="f605" fmla="*/ f392 1 584507"/>
              <a:gd name="f606" fmla="*/ f393 1 584507"/>
              <a:gd name="f607" fmla="*/ f394 1 513305"/>
              <a:gd name="f608" fmla="*/ f395 1 584507"/>
              <a:gd name="f609" fmla="*/ f396 1 513305"/>
              <a:gd name="f610" fmla="*/ f397 1 513305"/>
              <a:gd name="f611" fmla="*/ f398 1 513305"/>
              <a:gd name="f612" fmla="*/ f399 1 513305"/>
              <a:gd name="f613" fmla="*/ f400 1 584507"/>
              <a:gd name="f614" fmla="*/ f401 1 513305"/>
              <a:gd name="f615" fmla="*/ f402 1 584507"/>
              <a:gd name="f616" fmla="*/ f403 1 513305"/>
              <a:gd name="f617" fmla="*/ f404 1 513305"/>
              <a:gd name="f618" fmla="*/ f405 1 584507"/>
              <a:gd name="f619" fmla="*/ f406 1 513305"/>
              <a:gd name="f620" fmla="*/ f407 1 584507"/>
              <a:gd name="f621" fmla="*/ f408 1 513305"/>
              <a:gd name="f622" fmla="*/ f409 1 584507"/>
              <a:gd name="f623" fmla="*/ f410 1 584507"/>
              <a:gd name="f624" fmla="*/ f411 1 584507"/>
              <a:gd name="f625" fmla="*/ f412 1 513305"/>
              <a:gd name="f626" fmla="*/ f413 1 584507"/>
              <a:gd name="f627" fmla="*/ f414 1 513305"/>
              <a:gd name="f628" fmla="*/ f415 1 513305"/>
              <a:gd name="f629" fmla="*/ f416 1 513305"/>
              <a:gd name="f630" fmla="*/ f417 1 584507"/>
              <a:gd name="f631" fmla="*/ f418 1 513305"/>
              <a:gd name="f632" fmla="*/ f419 1 584507"/>
              <a:gd name="f633" fmla="*/ f420 1 513305"/>
              <a:gd name="f634" fmla="*/ f421 1 584507"/>
              <a:gd name="f635" fmla="*/ f422 1 513305"/>
              <a:gd name="f636" fmla="*/ f423 1 584507"/>
              <a:gd name="f637" fmla="*/ f424 1 513305"/>
              <a:gd name="f638" fmla="*/ f425 1 584507"/>
              <a:gd name="f639" fmla="*/ f426 1 513305"/>
              <a:gd name="f640" fmla="*/ f427 1 584507"/>
              <a:gd name="f641" fmla="*/ f428 1 584507"/>
              <a:gd name="f642" fmla="*/ f429 1 513305"/>
              <a:gd name="f643" fmla="*/ f430 1 584507"/>
              <a:gd name="f644" fmla="*/ f431 1 513305"/>
              <a:gd name="f645" fmla="*/ f432 1 584507"/>
              <a:gd name="f646" fmla="*/ f433 1 513305"/>
              <a:gd name="f647" fmla="*/ f434 1 513305"/>
              <a:gd name="f648" fmla="*/ f435 1 513305"/>
              <a:gd name="f649" fmla="*/ f436 1 584507"/>
              <a:gd name="f650" fmla="*/ f437 1 584507"/>
              <a:gd name="f651" fmla="*/ f438 1 584507"/>
              <a:gd name="f652" fmla="*/ f439 1 513305"/>
              <a:gd name="f653" fmla="*/ f440 1 584507"/>
              <a:gd name="f654" fmla="*/ f441 1 513305"/>
              <a:gd name="f655" fmla="*/ f442 1 584507"/>
              <a:gd name="f656" fmla="*/ f443 1 513305"/>
              <a:gd name="f657" fmla="*/ f444 1 584507"/>
              <a:gd name="f658" fmla="*/ f445 1 513305"/>
              <a:gd name="f659" fmla="*/ f446 1 584507"/>
              <a:gd name="f660" fmla="*/ f447 1 513305"/>
              <a:gd name="f661" fmla="*/ f448 1 584507"/>
              <a:gd name="f662" fmla="*/ f449 1 584507"/>
              <a:gd name="f663" fmla="*/ f450 1 513305"/>
              <a:gd name="f664" fmla="*/ f451 1 584507"/>
              <a:gd name="f665" fmla="*/ f452 1 513305"/>
              <a:gd name="f666" fmla="*/ f453 1 513305"/>
              <a:gd name="f667" fmla="*/ f454 1 513305"/>
              <a:gd name="f668" fmla="*/ f455 1 513305"/>
              <a:gd name="f669" fmla="*/ f456 1 584507"/>
              <a:gd name="f670" fmla="*/ f457 1 513305"/>
              <a:gd name="f671" fmla="*/ f458 1 584507"/>
              <a:gd name="f672" fmla="*/ f459 1 513305"/>
              <a:gd name="f673" fmla="*/ f460 1 584507"/>
              <a:gd name="f674" fmla="*/ f461 1 584507"/>
              <a:gd name="f675" fmla="*/ f462 1 584507"/>
              <a:gd name="f676" fmla="*/ f463 1 513305"/>
              <a:gd name="f677" fmla="*/ f464 1 584507"/>
              <a:gd name="f678" fmla="*/ f465 1 513305"/>
              <a:gd name="f679" fmla="*/ f466 1 513305"/>
              <a:gd name="f680" fmla="*/ f467 1 513305"/>
              <a:gd name="f681" fmla="*/ f468 1 513305"/>
              <a:gd name="f682" fmla="*/ f469 1 513305"/>
              <a:gd name="f683" fmla="*/ f470 1 513305"/>
              <a:gd name="f684" fmla="*/ f471 1 513305"/>
              <a:gd name="f685" fmla="*/ f472 1 584507"/>
              <a:gd name="f686" fmla="*/ f473 1 513305"/>
              <a:gd name="f687" fmla="*/ f474 1 513305"/>
              <a:gd name="f688" fmla="*/ f475 1 584507"/>
              <a:gd name="f689" fmla="*/ f476 1 584507"/>
              <a:gd name="f690" fmla="*/ f477 1 584507"/>
              <a:gd name="f691" fmla="*/ f478 1 584507"/>
              <a:gd name="f692" fmla="*/ f479 1 584507"/>
              <a:gd name="f693" fmla="*/ f480 1 584507"/>
              <a:gd name="f694" fmla="*/ f481 1 584507"/>
              <a:gd name="f695" fmla="*/ f482 1 513305"/>
              <a:gd name="f696" fmla="*/ f483 1 584507"/>
              <a:gd name="f697" fmla="*/ f484 1 584507"/>
              <a:gd name="f698" fmla="*/ f485 1 584507"/>
              <a:gd name="f699" fmla="*/ f486 1 584507"/>
              <a:gd name="f700" fmla="*/ f487 1 584507"/>
              <a:gd name="f701" fmla="*/ f488 1 584507"/>
              <a:gd name="f702" fmla="*/ f489 1 513305"/>
              <a:gd name="f703" fmla="*/ f490 1 584507"/>
              <a:gd name="f704" fmla="*/ f491 1 513305"/>
              <a:gd name="f705" fmla="*/ f492 1 584507"/>
              <a:gd name="f706" fmla="*/ f493 1 584507"/>
              <a:gd name="f707" fmla="*/ f494 1 513305"/>
              <a:gd name="f708" fmla="*/ f495 1 584507"/>
              <a:gd name="f709" fmla="*/ f496 1 513305"/>
              <a:gd name="f710" fmla="*/ f497 1 584507"/>
              <a:gd name="f711" fmla="*/ f498 1 584507"/>
              <a:gd name="f712" fmla="*/ f499 1 584507"/>
              <a:gd name="f713" fmla="*/ f500 1 513305"/>
              <a:gd name="f714" fmla="*/ f501 1 513305"/>
              <a:gd name="f715" fmla="*/ f502 1 584507"/>
              <a:gd name="f716" fmla="*/ f503 1 513305"/>
              <a:gd name="f717" fmla="*/ f504 1 584507"/>
              <a:gd name="f718" fmla="*/ f505 1 513305"/>
              <a:gd name="f719" fmla="*/ f506 1 584507"/>
              <a:gd name="f720" fmla="*/ f507 1 584507"/>
              <a:gd name="f721" fmla="*/ f508 1 584507"/>
              <a:gd name="f722" fmla="*/ f509 1 584507"/>
              <a:gd name="f723" fmla="*/ f510 1 584507"/>
              <a:gd name="f724" fmla="*/ f511 1 584507"/>
              <a:gd name="f725" fmla="*/ f512 1 513305"/>
              <a:gd name="f726" fmla="*/ f513 1 584507"/>
              <a:gd name="f727" fmla="*/ f514 1 513305"/>
              <a:gd name="f728" fmla="*/ f515 1 584507"/>
              <a:gd name="f729" fmla="*/ f516 1 513305"/>
              <a:gd name="f730" fmla="*/ f517 1 584507"/>
              <a:gd name="f731" fmla="*/ f518 1 513305"/>
              <a:gd name="f732" fmla="*/ f519 1 584507"/>
              <a:gd name="f733" fmla="*/ f520 1 584507"/>
              <a:gd name="f734" fmla="*/ f521 1 513305"/>
              <a:gd name="f735" fmla="*/ f522 1 584507"/>
              <a:gd name="f736" fmla="*/ f523 1 584507"/>
              <a:gd name="f737" fmla="*/ f524 1 513305"/>
              <a:gd name="f738" fmla="*/ f525 1 584507"/>
              <a:gd name="f739" fmla="*/ f526 1 513305"/>
              <a:gd name="f740" fmla="*/ f527 1 584507"/>
              <a:gd name="f741" fmla="*/ f528 1 584507"/>
              <a:gd name="f742" fmla="*/ f529 1 513305"/>
              <a:gd name="f743" fmla="*/ f530 1 584507"/>
              <a:gd name="f744" fmla="*/ f531 1 513305"/>
              <a:gd name="f745" fmla="*/ f532 1 584507"/>
              <a:gd name="f746" fmla="*/ f533 1 584507"/>
              <a:gd name="f747" fmla="*/ f534 1 584507"/>
              <a:gd name="f748" fmla="*/ f535 1 584507"/>
              <a:gd name="f749" fmla="*/ f536 1 584507"/>
              <a:gd name="f750" fmla="*/ f537 1 513305"/>
              <a:gd name="f751" fmla="*/ f538 1 513305"/>
              <a:gd name="f752" fmla="*/ f539 1 584507"/>
              <a:gd name="f753" fmla="*/ f540 1 513305"/>
              <a:gd name="f754" fmla="*/ f541 1 584507"/>
              <a:gd name="f755" fmla="*/ f542 1 584507"/>
              <a:gd name="f756" fmla="*/ f543 1 513305"/>
              <a:gd name="f757" fmla="*/ f544 1 584507"/>
              <a:gd name="f758" fmla="*/ f545 1 584507"/>
              <a:gd name="f759" fmla="*/ f546 1 584507"/>
              <a:gd name="f760" fmla="*/ f547 1 584507"/>
              <a:gd name="f761" fmla="*/ f548 1 584507"/>
              <a:gd name="f762" fmla="*/ f549 1 584507"/>
              <a:gd name="f763" fmla="*/ f329 1 f336"/>
              <a:gd name="f764" fmla="*/ f330 1 f336"/>
              <a:gd name="f765" fmla="*/ f329 1 f337"/>
              <a:gd name="f766" fmla="*/ f331 1 f337"/>
              <a:gd name="f767" fmla="*/ f551 1 f336"/>
              <a:gd name="f768" fmla="*/ f552 1 f337"/>
              <a:gd name="f769" fmla="*/ f553 1 f336"/>
              <a:gd name="f770" fmla="*/ f554 1 f337"/>
              <a:gd name="f771" fmla="*/ f555 1 f336"/>
              <a:gd name="f772" fmla="*/ f556 1 f337"/>
              <a:gd name="f773" fmla="*/ f557 1 f336"/>
              <a:gd name="f774" fmla="*/ f558 1 f337"/>
              <a:gd name="f775" fmla="*/ f559 1 f337"/>
              <a:gd name="f776" fmla="*/ f560 1 f337"/>
              <a:gd name="f777" fmla="*/ f561 1 f337"/>
              <a:gd name="f778" fmla="*/ f562 1 f336"/>
              <a:gd name="f779" fmla="*/ f563 1 f336"/>
              <a:gd name="f780" fmla="*/ f564 1 f337"/>
              <a:gd name="f781" fmla="*/ f565 1 f336"/>
              <a:gd name="f782" fmla="*/ f566 1 f337"/>
              <a:gd name="f783" fmla="*/ f567 1 f336"/>
              <a:gd name="f784" fmla="*/ f568 1 f337"/>
              <a:gd name="f785" fmla="*/ f569 1 f336"/>
              <a:gd name="f786" fmla="*/ f570 1 f337"/>
              <a:gd name="f787" fmla="*/ f571 1 f336"/>
              <a:gd name="f788" fmla="*/ f572 1 f336"/>
              <a:gd name="f789" fmla="*/ f573 1 f336"/>
              <a:gd name="f790" fmla="*/ f574 1 f337"/>
              <a:gd name="f791" fmla="*/ f575 1 f337"/>
              <a:gd name="f792" fmla="*/ f576 1 f336"/>
              <a:gd name="f793" fmla="*/ f577 1 f337"/>
              <a:gd name="f794" fmla="*/ f578 1 f337"/>
              <a:gd name="f795" fmla="*/ f579 1 f336"/>
              <a:gd name="f796" fmla="*/ f580 1 f337"/>
              <a:gd name="f797" fmla="*/ f581 1 f336"/>
              <a:gd name="f798" fmla="*/ f582 1 f337"/>
              <a:gd name="f799" fmla="*/ f583 1 f336"/>
              <a:gd name="f800" fmla="*/ f584 1 f337"/>
              <a:gd name="f801" fmla="*/ f585 1 f336"/>
              <a:gd name="f802" fmla="*/ f586 1 f336"/>
              <a:gd name="f803" fmla="*/ f587 1 f337"/>
              <a:gd name="f804" fmla="*/ f588 1 f336"/>
              <a:gd name="f805" fmla="*/ f589 1 f337"/>
              <a:gd name="f806" fmla="*/ f590 1 f337"/>
              <a:gd name="f807" fmla="*/ f591 1 f337"/>
              <a:gd name="f808" fmla="*/ f592 1 f336"/>
              <a:gd name="f809" fmla="*/ f593 1 f337"/>
              <a:gd name="f810" fmla="*/ f594 1 f336"/>
              <a:gd name="f811" fmla="*/ f595 1 f336"/>
              <a:gd name="f812" fmla="*/ f596 1 f336"/>
              <a:gd name="f813" fmla="*/ f597 1 f337"/>
              <a:gd name="f814" fmla="*/ f598 1 f336"/>
              <a:gd name="f815" fmla="*/ f599 1 f337"/>
              <a:gd name="f816" fmla="*/ f600 1 f336"/>
              <a:gd name="f817" fmla="*/ f601 1 f337"/>
              <a:gd name="f818" fmla="*/ f602 1 f336"/>
              <a:gd name="f819" fmla="*/ f603 1 f337"/>
              <a:gd name="f820" fmla="*/ f604 1 f336"/>
              <a:gd name="f821" fmla="*/ f605 1 f337"/>
              <a:gd name="f822" fmla="*/ f606 1 f337"/>
              <a:gd name="f823" fmla="*/ f607 1 f336"/>
              <a:gd name="f824" fmla="*/ f608 1 f337"/>
              <a:gd name="f825" fmla="*/ f609 1 f336"/>
              <a:gd name="f826" fmla="*/ f610 1 f336"/>
              <a:gd name="f827" fmla="*/ f611 1 f336"/>
              <a:gd name="f828" fmla="*/ f612 1 f336"/>
              <a:gd name="f829" fmla="*/ f613 1 f337"/>
              <a:gd name="f830" fmla="*/ f614 1 f336"/>
              <a:gd name="f831" fmla="*/ f615 1 f337"/>
              <a:gd name="f832" fmla="*/ f616 1 f336"/>
              <a:gd name="f833" fmla="*/ f617 1 f336"/>
              <a:gd name="f834" fmla="*/ f618 1 f337"/>
              <a:gd name="f835" fmla="*/ f619 1 f336"/>
              <a:gd name="f836" fmla="*/ f620 1 f337"/>
              <a:gd name="f837" fmla="*/ f621 1 f336"/>
              <a:gd name="f838" fmla="*/ f622 1 f337"/>
              <a:gd name="f839" fmla="*/ f623 1 f337"/>
              <a:gd name="f840" fmla="*/ f624 1 f337"/>
              <a:gd name="f841" fmla="*/ f625 1 f336"/>
              <a:gd name="f842" fmla="*/ f626 1 f337"/>
              <a:gd name="f843" fmla="*/ f627 1 f336"/>
              <a:gd name="f844" fmla="*/ f628 1 f336"/>
              <a:gd name="f845" fmla="*/ f629 1 f336"/>
              <a:gd name="f846" fmla="*/ f630 1 f337"/>
              <a:gd name="f847" fmla="*/ f631 1 f336"/>
              <a:gd name="f848" fmla="*/ f632 1 f337"/>
              <a:gd name="f849" fmla="*/ f633 1 f336"/>
              <a:gd name="f850" fmla="*/ f634 1 f337"/>
              <a:gd name="f851" fmla="*/ f635 1 f336"/>
              <a:gd name="f852" fmla="*/ f636 1 f337"/>
              <a:gd name="f853" fmla="*/ f637 1 f336"/>
              <a:gd name="f854" fmla="*/ f638 1 f337"/>
              <a:gd name="f855" fmla="*/ f639 1 f336"/>
              <a:gd name="f856" fmla="*/ f640 1 f337"/>
              <a:gd name="f857" fmla="*/ f641 1 f337"/>
              <a:gd name="f858" fmla="*/ f642 1 f336"/>
              <a:gd name="f859" fmla="*/ f643 1 f337"/>
              <a:gd name="f860" fmla="*/ f644 1 f336"/>
              <a:gd name="f861" fmla="*/ f645 1 f337"/>
              <a:gd name="f862" fmla="*/ f646 1 f336"/>
              <a:gd name="f863" fmla="*/ f647 1 f336"/>
              <a:gd name="f864" fmla="*/ f648 1 f336"/>
              <a:gd name="f865" fmla="*/ f649 1 f337"/>
              <a:gd name="f866" fmla="*/ f650 1 f337"/>
              <a:gd name="f867" fmla="*/ f651 1 f337"/>
              <a:gd name="f868" fmla="*/ f652 1 f336"/>
              <a:gd name="f869" fmla="*/ f653 1 f337"/>
              <a:gd name="f870" fmla="*/ f654 1 f336"/>
              <a:gd name="f871" fmla="*/ f655 1 f337"/>
              <a:gd name="f872" fmla="*/ f656 1 f336"/>
              <a:gd name="f873" fmla="*/ f657 1 f337"/>
              <a:gd name="f874" fmla="*/ f658 1 f336"/>
              <a:gd name="f875" fmla="*/ f659 1 f337"/>
              <a:gd name="f876" fmla="*/ f660 1 f336"/>
              <a:gd name="f877" fmla="*/ f661 1 f337"/>
              <a:gd name="f878" fmla="*/ f662 1 f337"/>
              <a:gd name="f879" fmla="*/ f663 1 f336"/>
              <a:gd name="f880" fmla="*/ f664 1 f337"/>
              <a:gd name="f881" fmla="*/ f665 1 f336"/>
              <a:gd name="f882" fmla="*/ f666 1 f336"/>
              <a:gd name="f883" fmla="*/ f667 1 f336"/>
              <a:gd name="f884" fmla="*/ f668 1 f336"/>
              <a:gd name="f885" fmla="*/ f669 1 f337"/>
              <a:gd name="f886" fmla="*/ f670 1 f336"/>
              <a:gd name="f887" fmla="*/ f671 1 f337"/>
              <a:gd name="f888" fmla="*/ f672 1 f336"/>
              <a:gd name="f889" fmla="*/ f673 1 f337"/>
              <a:gd name="f890" fmla="*/ f674 1 f337"/>
              <a:gd name="f891" fmla="*/ f675 1 f337"/>
              <a:gd name="f892" fmla="*/ f676 1 f336"/>
              <a:gd name="f893" fmla="*/ f677 1 f337"/>
              <a:gd name="f894" fmla="*/ f678 1 f336"/>
              <a:gd name="f895" fmla="*/ f679 1 f336"/>
              <a:gd name="f896" fmla="*/ f680 1 f336"/>
              <a:gd name="f897" fmla="*/ f681 1 f336"/>
              <a:gd name="f898" fmla="*/ f682 1 f336"/>
              <a:gd name="f899" fmla="*/ f683 1 f336"/>
              <a:gd name="f900" fmla="*/ f684 1 f336"/>
              <a:gd name="f901" fmla="*/ f685 1 f337"/>
              <a:gd name="f902" fmla="*/ f686 1 f336"/>
              <a:gd name="f903" fmla="*/ f687 1 f336"/>
              <a:gd name="f904" fmla="*/ f688 1 f337"/>
              <a:gd name="f905" fmla="*/ f689 1 f337"/>
              <a:gd name="f906" fmla="*/ f690 1 f337"/>
              <a:gd name="f907" fmla="*/ f691 1 f337"/>
              <a:gd name="f908" fmla="*/ f692 1 f337"/>
              <a:gd name="f909" fmla="*/ f693 1 f337"/>
              <a:gd name="f910" fmla="*/ f694 1 f337"/>
              <a:gd name="f911" fmla="*/ f695 1 f336"/>
              <a:gd name="f912" fmla="*/ f696 1 f337"/>
              <a:gd name="f913" fmla="*/ f697 1 f337"/>
              <a:gd name="f914" fmla="*/ f698 1 f337"/>
              <a:gd name="f915" fmla="*/ f699 1 f337"/>
              <a:gd name="f916" fmla="*/ f700 1 f337"/>
              <a:gd name="f917" fmla="*/ f701 1 f337"/>
              <a:gd name="f918" fmla="*/ f702 1 f336"/>
              <a:gd name="f919" fmla="*/ f703 1 f337"/>
              <a:gd name="f920" fmla="*/ f704 1 f336"/>
              <a:gd name="f921" fmla="*/ f705 1 f337"/>
              <a:gd name="f922" fmla="*/ f706 1 f337"/>
              <a:gd name="f923" fmla="*/ f707 1 f336"/>
              <a:gd name="f924" fmla="*/ f708 1 f337"/>
              <a:gd name="f925" fmla="*/ f709 1 f336"/>
              <a:gd name="f926" fmla="*/ f710 1 f337"/>
              <a:gd name="f927" fmla="*/ f711 1 f337"/>
              <a:gd name="f928" fmla="*/ f712 1 f337"/>
              <a:gd name="f929" fmla="*/ f713 1 f336"/>
              <a:gd name="f930" fmla="*/ f714 1 f336"/>
              <a:gd name="f931" fmla="*/ f715 1 f337"/>
              <a:gd name="f932" fmla="*/ f716 1 f336"/>
              <a:gd name="f933" fmla="*/ f717 1 f337"/>
              <a:gd name="f934" fmla="*/ f718 1 f336"/>
              <a:gd name="f935" fmla="*/ f719 1 f337"/>
              <a:gd name="f936" fmla="*/ f720 1 f337"/>
              <a:gd name="f937" fmla="*/ f721 1 f337"/>
              <a:gd name="f938" fmla="*/ f722 1 f337"/>
              <a:gd name="f939" fmla="*/ f723 1 f337"/>
              <a:gd name="f940" fmla="*/ f724 1 f337"/>
              <a:gd name="f941" fmla="*/ f725 1 f336"/>
              <a:gd name="f942" fmla="*/ f726 1 f337"/>
              <a:gd name="f943" fmla="*/ f727 1 f336"/>
              <a:gd name="f944" fmla="*/ f728 1 f337"/>
              <a:gd name="f945" fmla="*/ f729 1 f336"/>
              <a:gd name="f946" fmla="*/ f730 1 f337"/>
              <a:gd name="f947" fmla="*/ f731 1 f336"/>
              <a:gd name="f948" fmla="*/ f732 1 f337"/>
              <a:gd name="f949" fmla="*/ f733 1 f337"/>
              <a:gd name="f950" fmla="*/ f734 1 f336"/>
              <a:gd name="f951" fmla="*/ f735 1 f337"/>
              <a:gd name="f952" fmla="*/ f736 1 f337"/>
              <a:gd name="f953" fmla="*/ f737 1 f336"/>
              <a:gd name="f954" fmla="*/ f738 1 f337"/>
              <a:gd name="f955" fmla="*/ f739 1 f336"/>
              <a:gd name="f956" fmla="*/ f740 1 f337"/>
              <a:gd name="f957" fmla="*/ f741 1 f337"/>
              <a:gd name="f958" fmla="*/ f742 1 f336"/>
              <a:gd name="f959" fmla="*/ f743 1 f337"/>
              <a:gd name="f960" fmla="*/ f744 1 f336"/>
              <a:gd name="f961" fmla="*/ f745 1 f337"/>
              <a:gd name="f962" fmla="*/ f746 1 f337"/>
              <a:gd name="f963" fmla="*/ f747 1 f337"/>
              <a:gd name="f964" fmla="*/ f748 1 f337"/>
              <a:gd name="f965" fmla="*/ f749 1 f337"/>
              <a:gd name="f966" fmla="*/ f750 1 f336"/>
              <a:gd name="f967" fmla="*/ f751 1 f336"/>
              <a:gd name="f968" fmla="*/ f752 1 f337"/>
              <a:gd name="f969" fmla="*/ f753 1 f336"/>
              <a:gd name="f970" fmla="*/ f754 1 f337"/>
              <a:gd name="f971" fmla="*/ f755 1 f337"/>
              <a:gd name="f972" fmla="*/ f756 1 f336"/>
              <a:gd name="f973" fmla="*/ f757 1 f337"/>
              <a:gd name="f974" fmla="*/ f758 1 f337"/>
              <a:gd name="f975" fmla="*/ f759 1 f337"/>
              <a:gd name="f976" fmla="*/ f760 1 f337"/>
              <a:gd name="f977" fmla="*/ f761 1 f337"/>
              <a:gd name="f978" fmla="*/ f762 1 f337"/>
              <a:gd name="f979" fmla="*/ f763 f327 1"/>
              <a:gd name="f980" fmla="*/ f764 f327 1"/>
              <a:gd name="f981" fmla="*/ f766 f328 1"/>
              <a:gd name="f982" fmla="*/ f765 f328 1"/>
              <a:gd name="f983" fmla="*/ f767 f327 1"/>
              <a:gd name="f984" fmla="*/ f768 f328 1"/>
              <a:gd name="f985" fmla="*/ f769 f327 1"/>
              <a:gd name="f986" fmla="*/ f770 f328 1"/>
              <a:gd name="f987" fmla="*/ f771 f327 1"/>
              <a:gd name="f988" fmla="*/ f772 f328 1"/>
              <a:gd name="f989" fmla="*/ f773 f327 1"/>
              <a:gd name="f990" fmla="*/ f774 f328 1"/>
              <a:gd name="f991" fmla="*/ f775 f328 1"/>
              <a:gd name="f992" fmla="*/ f776 f328 1"/>
              <a:gd name="f993" fmla="*/ f777 f328 1"/>
              <a:gd name="f994" fmla="*/ f778 f327 1"/>
              <a:gd name="f995" fmla="*/ f779 f327 1"/>
              <a:gd name="f996" fmla="*/ f780 f328 1"/>
              <a:gd name="f997" fmla="*/ f781 f327 1"/>
              <a:gd name="f998" fmla="*/ f782 f328 1"/>
              <a:gd name="f999" fmla="*/ f783 f327 1"/>
              <a:gd name="f1000" fmla="*/ f784 f328 1"/>
              <a:gd name="f1001" fmla="*/ f785 f327 1"/>
              <a:gd name="f1002" fmla="*/ f786 f328 1"/>
              <a:gd name="f1003" fmla="*/ f787 f327 1"/>
              <a:gd name="f1004" fmla="*/ f788 f327 1"/>
              <a:gd name="f1005" fmla="*/ f789 f327 1"/>
              <a:gd name="f1006" fmla="*/ f790 f328 1"/>
              <a:gd name="f1007" fmla="*/ f791 f328 1"/>
              <a:gd name="f1008" fmla="*/ f792 f327 1"/>
              <a:gd name="f1009" fmla="*/ f793 f328 1"/>
              <a:gd name="f1010" fmla="*/ f794 f328 1"/>
              <a:gd name="f1011" fmla="*/ f795 f327 1"/>
              <a:gd name="f1012" fmla="*/ f796 f328 1"/>
              <a:gd name="f1013" fmla="*/ f797 f327 1"/>
              <a:gd name="f1014" fmla="*/ f798 f328 1"/>
              <a:gd name="f1015" fmla="*/ f799 f327 1"/>
              <a:gd name="f1016" fmla="*/ f800 f328 1"/>
              <a:gd name="f1017" fmla="*/ f801 f327 1"/>
              <a:gd name="f1018" fmla="*/ f802 f327 1"/>
              <a:gd name="f1019" fmla="*/ f803 f328 1"/>
              <a:gd name="f1020" fmla="*/ f804 f327 1"/>
              <a:gd name="f1021" fmla="*/ f805 f328 1"/>
              <a:gd name="f1022" fmla="*/ f806 f328 1"/>
              <a:gd name="f1023" fmla="*/ f807 f328 1"/>
              <a:gd name="f1024" fmla="*/ f808 f327 1"/>
              <a:gd name="f1025" fmla="*/ f809 f328 1"/>
              <a:gd name="f1026" fmla="*/ f810 f327 1"/>
              <a:gd name="f1027" fmla="*/ f811 f327 1"/>
              <a:gd name="f1028" fmla="*/ f812 f327 1"/>
              <a:gd name="f1029" fmla="*/ f813 f328 1"/>
              <a:gd name="f1030" fmla="*/ f814 f327 1"/>
              <a:gd name="f1031" fmla="*/ f815 f328 1"/>
              <a:gd name="f1032" fmla="*/ f816 f327 1"/>
              <a:gd name="f1033" fmla="*/ f817 f328 1"/>
              <a:gd name="f1034" fmla="*/ f818 f327 1"/>
              <a:gd name="f1035" fmla="*/ f819 f328 1"/>
              <a:gd name="f1036" fmla="*/ f820 f327 1"/>
              <a:gd name="f1037" fmla="*/ f821 f328 1"/>
              <a:gd name="f1038" fmla="*/ f822 f328 1"/>
              <a:gd name="f1039" fmla="*/ f823 f327 1"/>
              <a:gd name="f1040" fmla="*/ f824 f328 1"/>
              <a:gd name="f1041" fmla="*/ f825 f327 1"/>
              <a:gd name="f1042" fmla="*/ f826 f327 1"/>
              <a:gd name="f1043" fmla="*/ f827 f327 1"/>
              <a:gd name="f1044" fmla="*/ f828 f327 1"/>
              <a:gd name="f1045" fmla="*/ f829 f328 1"/>
              <a:gd name="f1046" fmla="*/ f830 f327 1"/>
              <a:gd name="f1047" fmla="*/ f831 f328 1"/>
              <a:gd name="f1048" fmla="*/ f832 f327 1"/>
              <a:gd name="f1049" fmla="*/ f833 f327 1"/>
              <a:gd name="f1050" fmla="*/ f834 f328 1"/>
              <a:gd name="f1051" fmla="*/ f835 f327 1"/>
              <a:gd name="f1052" fmla="*/ f836 f328 1"/>
              <a:gd name="f1053" fmla="*/ f837 f327 1"/>
              <a:gd name="f1054" fmla="*/ f838 f328 1"/>
              <a:gd name="f1055" fmla="*/ f839 f328 1"/>
              <a:gd name="f1056" fmla="*/ f840 f328 1"/>
              <a:gd name="f1057" fmla="*/ f841 f327 1"/>
              <a:gd name="f1058" fmla="*/ f842 f328 1"/>
              <a:gd name="f1059" fmla="*/ f843 f327 1"/>
              <a:gd name="f1060" fmla="*/ f844 f327 1"/>
              <a:gd name="f1061" fmla="*/ f845 f327 1"/>
              <a:gd name="f1062" fmla="*/ f846 f328 1"/>
              <a:gd name="f1063" fmla="*/ f847 f327 1"/>
              <a:gd name="f1064" fmla="*/ f848 f328 1"/>
              <a:gd name="f1065" fmla="*/ f849 f327 1"/>
              <a:gd name="f1066" fmla="*/ f850 f328 1"/>
              <a:gd name="f1067" fmla="*/ f851 f327 1"/>
              <a:gd name="f1068" fmla="*/ f852 f328 1"/>
              <a:gd name="f1069" fmla="*/ f853 f327 1"/>
              <a:gd name="f1070" fmla="*/ f854 f328 1"/>
              <a:gd name="f1071" fmla="*/ f855 f327 1"/>
              <a:gd name="f1072" fmla="*/ f856 f328 1"/>
              <a:gd name="f1073" fmla="*/ f857 f328 1"/>
              <a:gd name="f1074" fmla="*/ f858 f327 1"/>
              <a:gd name="f1075" fmla="*/ f859 f328 1"/>
              <a:gd name="f1076" fmla="*/ f860 f327 1"/>
              <a:gd name="f1077" fmla="*/ f861 f328 1"/>
              <a:gd name="f1078" fmla="*/ f862 f327 1"/>
              <a:gd name="f1079" fmla="*/ f863 f327 1"/>
              <a:gd name="f1080" fmla="*/ f864 f327 1"/>
              <a:gd name="f1081" fmla="*/ f865 f328 1"/>
              <a:gd name="f1082" fmla="*/ f866 f328 1"/>
              <a:gd name="f1083" fmla="*/ f867 f328 1"/>
              <a:gd name="f1084" fmla="*/ f868 f327 1"/>
              <a:gd name="f1085" fmla="*/ f869 f328 1"/>
              <a:gd name="f1086" fmla="*/ f870 f327 1"/>
              <a:gd name="f1087" fmla="*/ f871 f328 1"/>
              <a:gd name="f1088" fmla="*/ f872 f327 1"/>
              <a:gd name="f1089" fmla="*/ f873 f328 1"/>
              <a:gd name="f1090" fmla="*/ f874 f327 1"/>
              <a:gd name="f1091" fmla="*/ f875 f328 1"/>
              <a:gd name="f1092" fmla="*/ f876 f327 1"/>
              <a:gd name="f1093" fmla="*/ f877 f328 1"/>
              <a:gd name="f1094" fmla="*/ f878 f328 1"/>
              <a:gd name="f1095" fmla="*/ f879 f327 1"/>
              <a:gd name="f1096" fmla="*/ f880 f328 1"/>
              <a:gd name="f1097" fmla="*/ f881 f327 1"/>
              <a:gd name="f1098" fmla="*/ f882 f327 1"/>
              <a:gd name="f1099" fmla="*/ f883 f327 1"/>
              <a:gd name="f1100" fmla="*/ f884 f327 1"/>
              <a:gd name="f1101" fmla="*/ f885 f328 1"/>
              <a:gd name="f1102" fmla="*/ f886 f327 1"/>
              <a:gd name="f1103" fmla="*/ f887 f328 1"/>
              <a:gd name="f1104" fmla="*/ f888 f327 1"/>
              <a:gd name="f1105" fmla="*/ f889 f328 1"/>
              <a:gd name="f1106" fmla="*/ f890 f328 1"/>
              <a:gd name="f1107" fmla="*/ f891 f328 1"/>
              <a:gd name="f1108" fmla="*/ f892 f327 1"/>
              <a:gd name="f1109" fmla="*/ f893 f328 1"/>
              <a:gd name="f1110" fmla="*/ f894 f327 1"/>
              <a:gd name="f1111" fmla="*/ f895 f327 1"/>
              <a:gd name="f1112" fmla="*/ f896 f327 1"/>
              <a:gd name="f1113" fmla="*/ f897 f327 1"/>
              <a:gd name="f1114" fmla="*/ f898 f327 1"/>
              <a:gd name="f1115" fmla="*/ f899 f327 1"/>
              <a:gd name="f1116" fmla="*/ f900 f327 1"/>
              <a:gd name="f1117" fmla="*/ f901 f328 1"/>
              <a:gd name="f1118" fmla="*/ f902 f327 1"/>
              <a:gd name="f1119" fmla="*/ f903 f327 1"/>
              <a:gd name="f1120" fmla="*/ f904 f328 1"/>
              <a:gd name="f1121" fmla="*/ f905 f328 1"/>
              <a:gd name="f1122" fmla="*/ f906 f328 1"/>
              <a:gd name="f1123" fmla="*/ f907 f328 1"/>
              <a:gd name="f1124" fmla="*/ f908 f328 1"/>
              <a:gd name="f1125" fmla="*/ f909 f328 1"/>
              <a:gd name="f1126" fmla="*/ f910 f328 1"/>
              <a:gd name="f1127" fmla="*/ f911 f327 1"/>
              <a:gd name="f1128" fmla="*/ f912 f328 1"/>
              <a:gd name="f1129" fmla="*/ f913 f328 1"/>
              <a:gd name="f1130" fmla="*/ f914 f328 1"/>
              <a:gd name="f1131" fmla="*/ f915 f328 1"/>
              <a:gd name="f1132" fmla="*/ f916 f328 1"/>
              <a:gd name="f1133" fmla="*/ f917 f328 1"/>
              <a:gd name="f1134" fmla="*/ f918 f327 1"/>
              <a:gd name="f1135" fmla="*/ f919 f328 1"/>
              <a:gd name="f1136" fmla="*/ f920 f327 1"/>
              <a:gd name="f1137" fmla="*/ f921 f328 1"/>
              <a:gd name="f1138" fmla="*/ f922 f328 1"/>
              <a:gd name="f1139" fmla="*/ f923 f327 1"/>
              <a:gd name="f1140" fmla="*/ f924 f328 1"/>
              <a:gd name="f1141" fmla="*/ f925 f327 1"/>
              <a:gd name="f1142" fmla="*/ f926 f328 1"/>
              <a:gd name="f1143" fmla="*/ f927 f328 1"/>
              <a:gd name="f1144" fmla="*/ f928 f328 1"/>
              <a:gd name="f1145" fmla="*/ f929 f327 1"/>
              <a:gd name="f1146" fmla="*/ f930 f327 1"/>
              <a:gd name="f1147" fmla="*/ f931 f328 1"/>
              <a:gd name="f1148" fmla="*/ f932 f327 1"/>
              <a:gd name="f1149" fmla="*/ f933 f328 1"/>
              <a:gd name="f1150" fmla="*/ f934 f327 1"/>
              <a:gd name="f1151" fmla="*/ f935 f328 1"/>
              <a:gd name="f1152" fmla="*/ f936 f328 1"/>
              <a:gd name="f1153" fmla="*/ f937 f328 1"/>
              <a:gd name="f1154" fmla="*/ f938 f328 1"/>
              <a:gd name="f1155" fmla="*/ f939 f328 1"/>
              <a:gd name="f1156" fmla="*/ f940 f328 1"/>
              <a:gd name="f1157" fmla="*/ f941 f327 1"/>
              <a:gd name="f1158" fmla="*/ f942 f328 1"/>
              <a:gd name="f1159" fmla="*/ f943 f327 1"/>
              <a:gd name="f1160" fmla="*/ f944 f328 1"/>
              <a:gd name="f1161" fmla="*/ f945 f327 1"/>
              <a:gd name="f1162" fmla="*/ f946 f328 1"/>
              <a:gd name="f1163" fmla="*/ f947 f327 1"/>
              <a:gd name="f1164" fmla="*/ f948 f328 1"/>
              <a:gd name="f1165" fmla="*/ f949 f328 1"/>
              <a:gd name="f1166" fmla="*/ f950 f327 1"/>
              <a:gd name="f1167" fmla="*/ f951 f328 1"/>
              <a:gd name="f1168" fmla="*/ f952 f328 1"/>
              <a:gd name="f1169" fmla="*/ f953 f327 1"/>
              <a:gd name="f1170" fmla="*/ f954 f328 1"/>
              <a:gd name="f1171" fmla="*/ f955 f327 1"/>
              <a:gd name="f1172" fmla="*/ f956 f328 1"/>
              <a:gd name="f1173" fmla="*/ f957 f328 1"/>
              <a:gd name="f1174" fmla="*/ f958 f327 1"/>
              <a:gd name="f1175" fmla="*/ f959 f328 1"/>
              <a:gd name="f1176" fmla="*/ f960 f327 1"/>
              <a:gd name="f1177" fmla="*/ f961 f328 1"/>
              <a:gd name="f1178" fmla="*/ f962 f328 1"/>
              <a:gd name="f1179" fmla="*/ f963 f328 1"/>
              <a:gd name="f1180" fmla="*/ f964 f328 1"/>
              <a:gd name="f1181" fmla="*/ f965 f328 1"/>
              <a:gd name="f1182" fmla="*/ f966 f327 1"/>
              <a:gd name="f1183" fmla="*/ f967 f327 1"/>
              <a:gd name="f1184" fmla="*/ f968 f328 1"/>
              <a:gd name="f1185" fmla="*/ f969 f327 1"/>
              <a:gd name="f1186" fmla="*/ f970 f328 1"/>
              <a:gd name="f1187" fmla="*/ f971 f328 1"/>
              <a:gd name="f1188" fmla="*/ f972 f327 1"/>
              <a:gd name="f1189" fmla="*/ f973 f328 1"/>
              <a:gd name="f1190" fmla="*/ f974 f328 1"/>
              <a:gd name="f1191" fmla="*/ f975 f328 1"/>
              <a:gd name="f1192" fmla="*/ f976 f328 1"/>
              <a:gd name="f1193" fmla="*/ f977 f328 1"/>
              <a:gd name="f1194" fmla="*/ f978 f328 1"/>
            </a:gdLst>
            <a:ahLst/>
            <a:cxnLst>
              <a:cxn ang="3cd4">
                <a:pos x="hc" y="t"/>
              </a:cxn>
              <a:cxn ang="0">
                <a:pos x="r" y="vc"/>
              </a:cxn>
              <a:cxn ang="cd4">
                <a:pos x="hc" y="b"/>
              </a:cxn>
              <a:cxn ang="cd2">
                <a:pos x="l" y="vc"/>
              </a:cxn>
              <a:cxn ang="f550">
                <a:pos x="f983" y="f984"/>
              </a:cxn>
              <a:cxn ang="f550">
                <a:pos x="f985" y="f986"/>
              </a:cxn>
              <a:cxn ang="f550">
                <a:pos x="f987" y="f988"/>
              </a:cxn>
              <a:cxn ang="f550">
                <a:pos x="f989" y="f990"/>
              </a:cxn>
              <a:cxn ang="f550">
                <a:pos x="f989" y="f991"/>
              </a:cxn>
              <a:cxn ang="f550">
                <a:pos x="f987" y="f992"/>
              </a:cxn>
              <a:cxn ang="f550">
                <a:pos x="f985" y="f993"/>
              </a:cxn>
              <a:cxn ang="f550">
                <a:pos x="f994" y="f993"/>
              </a:cxn>
              <a:cxn ang="f550">
                <a:pos x="f995" y="f996"/>
              </a:cxn>
              <a:cxn ang="f550">
                <a:pos x="f997" y="f998"/>
              </a:cxn>
              <a:cxn ang="f550">
                <a:pos x="f999" y="f1000"/>
              </a:cxn>
              <a:cxn ang="f550">
                <a:pos x="f1001" y="f1002"/>
              </a:cxn>
              <a:cxn ang="f550">
                <a:pos x="f1001" y="f990"/>
              </a:cxn>
              <a:cxn ang="f550">
                <a:pos x="f1003" y="f988"/>
              </a:cxn>
              <a:cxn ang="f550">
                <a:pos x="f1004" y="f986"/>
              </a:cxn>
              <a:cxn ang="f550">
                <a:pos x="f983" y="f984"/>
              </a:cxn>
              <a:cxn ang="f550">
                <a:pos x="f1005" y="f1006"/>
              </a:cxn>
              <a:cxn ang="f550">
                <a:pos x="f983" y="f1007"/>
              </a:cxn>
              <a:cxn ang="f550">
                <a:pos x="f1008" y="f1006"/>
              </a:cxn>
              <a:cxn ang="f550">
                <a:pos x="f1008" y="f1009"/>
              </a:cxn>
              <a:cxn ang="f550">
                <a:pos x="f983" y="f1010"/>
              </a:cxn>
              <a:cxn ang="f550">
                <a:pos x="f1005" y="f1009"/>
              </a:cxn>
              <a:cxn ang="f550">
                <a:pos x="f1005" y="f1006"/>
              </a:cxn>
              <a:cxn ang="f550">
                <a:pos x="f1011" y="f1012"/>
              </a:cxn>
              <a:cxn ang="f550">
                <a:pos x="f1013" y="f1014"/>
              </a:cxn>
              <a:cxn ang="f550">
                <a:pos x="f1015" y="f1016"/>
              </a:cxn>
              <a:cxn ang="f550">
                <a:pos x="f1017" y="f1016"/>
              </a:cxn>
              <a:cxn ang="f550">
                <a:pos x="f1018" y="f1019"/>
              </a:cxn>
              <a:cxn ang="f550">
                <a:pos x="f1020" y="f1021"/>
              </a:cxn>
              <a:cxn ang="f550">
                <a:pos x="f1020" y="f1022"/>
              </a:cxn>
              <a:cxn ang="f550">
                <a:pos x="f1018" y="f1023"/>
              </a:cxn>
              <a:cxn ang="f550">
                <a:pos x="f1024" y="f1025"/>
              </a:cxn>
              <a:cxn ang="f550">
                <a:pos x="f1026" y="f1025"/>
              </a:cxn>
              <a:cxn ang="f550">
                <a:pos x="f1027" y="f1023"/>
              </a:cxn>
              <a:cxn ang="f550">
                <a:pos x="f1028" y="f1022"/>
              </a:cxn>
              <a:cxn ang="f550">
                <a:pos x="f1028" y="f1029"/>
              </a:cxn>
              <a:cxn ang="f550">
                <a:pos x="f1030" y="f1031"/>
              </a:cxn>
              <a:cxn ang="f550">
                <a:pos x="f1011" y="f1012"/>
              </a:cxn>
              <a:cxn ang="f550">
                <a:pos x="f1032" y="f1033"/>
              </a:cxn>
              <a:cxn ang="f550">
                <a:pos x="f1034" y="f1035"/>
              </a:cxn>
              <a:cxn ang="f550">
                <a:pos x="f1036" y="f1033"/>
              </a:cxn>
              <a:cxn ang="f550">
                <a:pos x="f1036" y="f1037"/>
              </a:cxn>
              <a:cxn ang="f550">
                <a:pos x="f1034" y="f1038"/>
              </a:cxn>
              <a:cxn ang="f550">
                <a:pos x="f1032" y="f1037"/>
              </a:cxn>
              <a:cxn ang="f550">
                <a:pos x="f1032" y="f1033"/>
              </a:cxn>
              <a:cxn ang="f550">
                <a:pos x="f1039" y="f1040"/>
              </a:cxn>
              <a:cxn ang="f550">
                <a:pos x="f1041" y="f1016"/>
              </a:cxn>
              <a:cxn ang="f550">
                <a:pos x="f1042" y="f1019"/>
              </a:cxn>
              <a:cxn ang="f550">
                <a:pos x="f1043" y="f1021"/>
              </a:cxn>
              <a:cxn ang="f550">
                <a:pos x="f1043" y="f1022"/>
              </a:cxn>
              <a:cxn ang="f550">
                <a:pos x="f1042" y="f1023"/>
              </a:cxn>
              <a:cxn ang="f550">
                <a:pos x="f1044" y="f1045"/>
              </a:cxn>
              <a:cxn ang="f550">
                <a:pos x="f1046" y="f1047"/>
              </a:cxn>
              <a:cxn ang="f550">
                <a:pos x="f1048" y="f1047"/>
              </a:cxn>
              <a:cxn ang="f550">
                <a:pos x="f1049" y="f1050"/>
              </a:cxn>
              <a:cxn ang="f550">
                <a:pos x="f1051" y="f1052"/>
              </a:cxn>
              <a:cxn ang="f550">
                <a:pos x="f1053" y="f1054"/>
              </a:cxn>
              <a:cxn ang="f550">
                <a:pos x="f1053" y="f1055"/>
              </a:cxn>
              <a:cxn ang="f550">
                <a:pos x="f1051" y="f1056"/>
              </a:cxn>
              <a:cxn ang="f550">
                <a:pos x="f1057" y="f1058"/>
              </a:cxn>
              <a:cxn ang="f550">
                <a:pos x="f1039" y="f1040"/>
              </a:cxn>
              <a:cxn ang="f550">
                <a:pos x="f1059" y="f1033"/>
              </a:cxn>
              <a:cxn ang="f550">
                <a:pos x="f1039" y="f1035"/>
              </a:cxn>
              <a:cxn ang="f550">
                <a:pos x="f1060" y="f1033"/>
              </a:cxn>
              <a:cxn ang="f550">
                <a:pos x="f1060" y="f1037"/>
              </a:cxn>
              <a:cxn ang="f550">
                <a:pos x="f1039" y="f1038"/>
              </a:cxn>
              <a:cxn ang="f550">
                <a:pos x="f1059" y="f1037"/>
              </a:cxn>
              <a:cxn ang="f550">
                <a:pos x="f1059" y="f1033"/>
              </a:cxn>
              <a:cxn ang="f550">
                <a:pos x="f1061" y="f1062"/>
              </a:cxn>
              <a:cxn ang="f550">
                <a:pos x="f1063" y="f1064"/>
              </a:cxn>
              <a:cxn ang="f550">
                <a:pos x="f1065" y="f1066"/>
              </a:cxn>
              <a:cxn ang="f550">
                <a:pos x="f1067" y="f1068"/>
              </a:cxn>
              <a:cxn ang="f550">
                <a:pos x="f1069" y="f1070"/>
              </a:cxn>
              <a:cxn ang="f550">
                <a:pos x="f1071" y="f1072"/>
              </a:cxn>
              <a:cxn ang="f550">
                <a:pos x="f1071" y="f1073"/>
              </a:cxn>
              <a:cxn ang="f550">
                <a:pos x="f1074" y="f1075"/>
              </a:cxn>
              <a:cxn ang="f550">
                <a:pos x="f1076" y="f1077"/>
              </a:cxn>
              <a:cxn ang="f550">
                <a:pos x="f1078" y="f1077"/>
              </a:cxn>
              <a:cxn ang="f550">
                <a:pos x="f1079" y="f1075"/>
              </a:cxn>
              <a:cxn ang="f550">
                <a:pos x="f1080" y="f1073"/>
              </a:cxn>
              <a:cxn ang="f550">
                <a:pos x="f1080" y="f1081"/>
              </a:cxn>
              <a:cxn ang="f550">
                <a:pos x="f1079" y="f1082"/>
              </a:cxn>
              <a:cxn ang="f550">
                <a:pos x="f1078" y="f1083"/>
              </a:cxn>
              <a:cxn ang="f550">
                <a:pos x="f1076" y="f1083"/>
              </a:cxn>
              <a:cxn ang="f550">
                <a:pos x="f1084" y="f1085"/>
              </a:cxn>
              <a:cxn ang="f550">
                <a:pos x="f1086" y="f1087"/>
              </a:cxn>
              <a:cxn ang="f550">
                <a:pos x="f1061" y="f1062"/>
              </a:cxn>
              <a:cxn ang="f550">
                <a:pos x="f1088" y="f1089"/>
              </a:cxn>
              <a:cxn ang="f550">
                <a:pos x="f1090" y="f1091"/>
              </a:cxn>
              <a:cxn ang="f550">
                <a:pos x="f1092" y="f1089"/>
              </a:cxn>
              <a:cxn ang="f550">
                <a:pos x="f1092" y="f1093"/>
              </a:cxn>
              <a:cxn ang="f550">
                <a:pos x="f1090" y="f1094"/>
              </a:cxn>
              <a:cxn ang="f550">
                <a:pos x="f1088" y="f1093"/>
              </a:cxn>
              <a:cxn ang="f550">
                <a:pos x="f1088" y="f1089"/>
              </a:cxn>
              <a:cxn ang="f550">
                <a:pos x="f1095" y="f1096"/>
              </a:cxn>
              <a:cxn ang="f550">
                <a:pos x="f1097" y="f1083"/>
              </a:cxn>
              <a:cxn ang="f550">
                <a:pos x="f1098" y="f1082"/>
              </a:cxn>
              <a:cxn ang="f550">
                <a:pos x="f1099" y="f1081"/>
              </a:cxn>
              <a:cxn ang="f550">
                <a:pos x="f1099" y="f1073"/>
              </a:cxn>
              <a:cxn ang="f550">
                <a:pos x="f1098" y="f1075"/>
              </a:cxn>
              <a:cxn ang="f550">
                <a:pos x="f1100" y="f1101"/>
              </a:cxn>
              <a:cxn ang="f550">
                <a:pos x="f1102" y="f1103"/>
              </a:cxn>
              <a:cxn ang="f550">
                <a:pos x="f1104" y="f1105"/>
              </a:cxn>
              <a:cxn ang="f550">
                <a:pos x="f1065" y="f1106"/>
              </a:cxn>
              <a:cxn ang="f550">
                <a:pos x="f1067" y="f1107"/>
              </a:cxn>
              <a:cxn ang="f550">
                <a:pos x="f1108" y="f1109"/>
              </a:cxn>
              <a:cxn ang="f550">
                <a:pos x="f1110" y="f1101"/>
              </a:cxn>
              <a:cxn ang="f550">
                <a:pos x="f1111" y="f1075"/>
              </a:cxn>
              <a:cxn ang="f550">
                <a:pos x="f1112" y="f1073"/>
              </a:cxn>
              <a:cxn ang="f550">
                <a:pos x="f1112" y="f1081"/>
              </a:cxn>
              <a:cxn ang="f550">
                <a:pos x="f1111" y="f1082"/>
              </a:cxn>
              <a:cxn ang="f550">
                <a:pos x="f1113" y="f1083"/>
              </a:cxn>
              <a:cxn ang="f550">
                <a:pos x="f1095" y="f1096"/>
              </a:cxn>
              <a:cxn ang="f550">
                <a:pos x="f1114" y="f1089"/>
              </a:cxn>
              <a:cxn ang="f550">
                <a:pos x="f1095" y="f1091"/>
              </a:cxn>
              <a:cxn ang="f550">
                <a:pos x="f1115" y="f1089"/>
              </a:cxn>
              <a:cxn ang="f550">
                <a:pos x="f1115" y="f1093"/>
              </a:cxn>
              <a:cxn ang="f550">
                <a:pos x="f1095" y="f1094"/>
              </a:cxn>
              <a:cxn ang="f550">
                <a:pos x="f1114" y="f1093"/>
              </a:cxn>
              <a:cxn ang="f550">
                <a:pos x="f1114" y="f1089"/>
              </a:cxn>
              <a:cxn ang="f550">
                <a:pos x="f1116" y="f1117"/>
              </a:cxn>
              <a:cxn ang="f550">
                <a:pos x="f1118" y="f1117"/>
              </a:cxn>
              <a:cxn ang="f550">
                <a:pos x="f1119" y="f1120"/>
              </a:cxn>
              <a:cxn ang="f550">
                <a:pos x="f1018" y="f1121"/>
              </a:cxn>
              <a:cxn ang="f550">
                <a:pos x="f1020" y="f1122"/>
              </a:cxn>
              <a:cxn ang="f550">
                <a:pos x="f1020" y="f1123"/>
              </a:cxn>
              <a:cxn ang="f550">
                <a:pos x="f1018" y="f1124"/>
              </a:cxn>
              <a:cxn ang="f550">
                <a:pos x="f1024" y="f1125"/>
              </a:cxn>
              <a:cxn ang="f550">
                <a:pos x="f1026" y="f1125"/>
              </a:cxn>
              <a:cxn ang="f550">
                <a:pos x="f1027" y="f1126"/>
              </a:cxn>
              <a:cxn ang="f550">
                <a:pos x="f1028" y="f1123"/>
              </a:cxn>
              <a:cxn ang="f550">
                <a:pos x="f1028" y="f1122"/>
              </a:cxn>
              <a:cxn ang="f550">
                <a:pos x="f1027" y="f1121"/>
              </a:cxn>
              <a:cxn ang="f550">
                <a:pos x="f1127" y="f1128"/>
              </a:cxn>
              <a:cxn ang="f550">
                <a:pos x="f1116" y="f1117"/>
              </a:cxn>
              <a:cxn ang="f550">
                <a:pos x="f1032" y="f1129"/>
              </a:cxn>
              <a:cxn ang="f550">
                <a:pos x="f1034" y="f1130"/>
              </a:cxn>
              <a:cxn ang="f550">
                <a:pos x="f1036" y="f1129"/>
              </a:cxn>
              <a:cxn ang="f550">
                <a:pos x="f1036" y="f1131"/>
              </a:cxn>
              <a:cxn ang="f550">
                <a:pos x="f1034" y="f1132"/>
              </a:cxn>
              <a:cxn ang="f550">
                <a:pos x="f1032" y="f1133"/>
              </a:cxn>
              <a:cxn ang="f550">
                <a:pos x="f1032" y="f1129"/>
              </a:cxn>
              <a:cxn ang="f550">
                <a:pos x="f1134" y="f1135"/>
              </a:cxn>
              <a:cxn ang="f550">
                <a:pos x="f1136" y="f1135"/>
              </a:cxn>
              <a:cxn ang="f550">
                <a:pos x="f1136" y="f1109"/>
              </a:cxn>
              <a:cxn ang="f550">
                <a:pos x="f995" y="f1137"/>
              </a:cxn>
              <a:cxn ang="f550">
                <a:pos x="f994" y="f1138"/>
              </a:cxn>
              <a:cxn ang="f550">
                <a:pos x="f985" y="f1138"/>
              </a:cxn>
              <a:cxn ang="f550">
                <a:pos x="f1139" y="f1140"/>
              </a:cxn>
              <a:cxn ang="f550">
                <a:pos x="f1141" y="f1142"/>
              </a:cxn>
              <a:cxn ang="f550">
                <a:pos x="f1141" y="f1122"/>
              </a:cxn>
              <a:cxn ang="f550">
                <a:pos x="f1139" y="f1143"/>
              </a:cxn>
              <a:cxn ang="f550">
                <a:pos x="f985" y="f1144"/>
              </a:cxn>
              <a:cxn ang="f550">
                <a:pos x="f994" y="f1144"/>
              </a:cxn>
              <a:cxn ang="f550">
                <a:pos x="f1145" y="f1143"/>
              </a:cxn>
              <a:cxn ang="f550">
                <a:pos x="f1146" y="f1122"/>
              </a:cxn>
              <a:cxn ang="f550">
                <a:pos x="f1146" y="f1147"/>
              </a:cxn>
              <a:cxn ang="f550">
                <a:pos x="f1148" y="f1149"/>
              </a:cxn>
              <a:cxn ang="f550">
                <a:pos x="f1150" y="f1103"/>
              </a:cxn>
              <a:cxn ang="f550">
                <a:pos x="f1150" y="f1135"/>
              </a:cxn>
              <a:cxn ang="f550">
                <a:pos x="f1134" y="f1135"/>
              </a:cxn>
              <a:cxn ang="f550">
                <a:pos x="f1005" y="f1151"/>
              </a:cxn>
              <a:cxn ang="f550">
                <a:pos x="f1061" y="f1152"/>
              </a:cxn>
              <a:cxn ang="f550">
                <a:pos x="f1008" y="f1151"/>
              </a:cxn>
              <a:cxn ang="f550">
                <a:pos x="f1008" y="f1153"/>
              </a:cxn>
              <a:cxn ang="f550">
                <a:pos x="f1061" y="f1154"/>
              </a:cxn>
              <a:cxn ang="f550">
                <a:pos x="f1005" y="f1153"/>
              </a:cxn>
              <a:cxn ang="f550">
                <a:pos x="f1005" y="f1151"/>
              </a:cxn>
              <a:cxn ang="f550">
                <a:pos x="f1039" y="f1155"/>
              </a:cxn>
              <a:cxn ang="f550">
                <a:pos x="f1041" y="f1156"/>
              </a:cxn>
              <a:cxn ang="f550">
                <a:pos x="f1042" y="f1121"/>
              </a:cxn>
              <a:cxn ang="f550">
                <a:pos x="f1157" y="f1122"/>
              </a:cxn>
              <a:cxn ang="f550">
                <a:pos x="f1157" y="f1158"/>
              </a:cxn>
              <a:cxn ang="f550">
                <a:pos x="f1159" y="f1160"/>
              </a:cxn>
              <a:cxn ang="f550">
                <a:pos x="f1161" y="f1162"/>
              </a:cxn>
              <a:cxn ang="f550">
                <a:pos x="f1163" y="f1164"/>
              </a:cxn>
              <a:cxn ang="f550">
                <a:pos x="f1041" y="f1165"/>
              </a:cxn>
              <a:cxn ang="f550">
                <a:pos x="f1057" y="f1165"/>
              </a:cxn>
              <a:cxn ang="f550">
                <a:pos x="f1051" y="f1126"/>
              </a:cxn>
              <a:cxn ang="f550">
                <a:pos x="f1166" y="f1167"/>
              </a:cxn>
              <a:cxn ang="f550">
                <a:pos x="f1166" y="f1168"/>
              </a:cxn>
              <a:cxn ang="f550">
                <a:pos x="f1169" y="f1170"/>
              </a:cxn>
              <a:cxn ang="f550">
                <a:pos x="f1171" y="f1172"/>
              </a:cxn>
              <a:cxn ang="f550">
                <a:pos x="f1039" y="f1155"/>
              </a:cxn>
              <a:cxn ang="f550">
                <a:pos x="f1059" y="f1129"/>
              </a:cxn>
              <a:cxn ang="f550">
                <a:pos x="f1039" y="f1130"/>
              </a:cxn>
              <a:cxn ang="f550">
                <a:pos x="f1060" y="f1129"/>
              </a:cxn>
              <a:cxn ang="f550">
                <a:pos x="f1060" y="f1133"/>
              </a:cxn>
              <a:cxn ang="f550">
                <a:pos x="f1039" y="f1173"/>
              </a:cxn>
              <a:cxn ang="f550">
                <a:pos x="f1059" y="f1133"/>
              </a:cxn>
              <a:cxn ang="f550">
                <a:pos x="f1059" y="f1129"/>
              </a:cxn>
              <a:cxn ang="f550">
                <a:pos x="f1174" y="f1175"/>
              </a:cxn>
              <a:cxn ang="f550">
                <a:pos x="f1176" y="f1177"/>
              </a:cxn>
              <a:cxn ang="f550">
                <a:pos x="f989" y="f1178"/>
              </a:cxn>
              <a:cxn ang="f550">
                <a:pos x="f989" y="f1179"/>
              </a:cxn>
              <a:cxn ang="f550">
                <a:pos x="f987" y="f1180"/>
              </a:cxn>
              <a:cxn ang="f550">
                <a:pos x="f985" y="f1181"/>
              </a:cxn>
              <a:cxn ang="f550">
                <a:pos x="f994" y="f1181"/>
              </a:cxn>
              <a:cxn ang="f550">
                <a:pos x="f1182" y="f1180"/>
              </a:cxn>
              <a:cxn ang="f550">
                <a:pos x="f1183" y="f1179"/>
              </a:cxn>
              <a:cxn ang="f550">
                <a:pos x="f1183" y="f1184"/>
              </a:cxn>
              <a:cxn ang="f550">
                <a:pos x="f1185" y="f1186"/>
              </a:cxn>
              <a:cxn ang="f550">
                <a:pos x="f994" y="f1187"/>
              </a:cxn>
              <a:cxn ang="f550">
                <a:pos x="f985" y="f1187"/>
              </a:cxn>
              <a:cxn ang="f550">
                <a:pos x="f1188" y="f1189"/>
              </a:cxn>
              <a:cxn ang="f550">
                <a:pos x="f1174" y="f1175"/>
              </a:cxn>
              <a:cxn ang="f550">
                <a:pos x="f1005" y="f1190"/>
              </a:cxn>
              <a:cxn ang="f550">
                <a:pos x="f983" y="f1191"/>
              </a:cxn>
              <a:cxn ang="f550">
                <a:pos x="f1008" y="f1190"/>
              </a:cxn>
              <a:cxn ang="f550">
                <a:pos x="f1008" y="f1192"/>
              </a:cxn>
              <a:cxn ang="f550">
                <a:pos x="f983" y="f1193"/>
              </a:cxn>
              <a:cxn ang="f550">
                <a:pos x="f1005" y="f1194"/>
              </a:cxn>
              <a:cxn ang="f550">
                <a:pos x="f1005" y="f1190"/>
              </a:cxn>
            </a:cxnLst>
            <a:rect l="f979" t="f982" r="f980" b="f981"/>
            <a:pathLst>
              <a:path w="513305" h="584507">
                <a:moveTo>
                  <a:pt x="f8" y="f7"/>
                </a:moveTo>
                <a:cubicBezTo>
                  <a:pt x="f9" y="f7"/>
                  <a:pt x="f10" y="f11"/>
                  <a:pt x="f12" y="f13"/>
                </a:cubicBezTo>
                <a:lnTo>
                  <a:pt x="f14" y="f15"/>
                </a:lnTo>
                <a:cubicBezTo>
                  <a:pt x="f16" y="f17"/>
                  <a:pt x="f18" y="f19"/>
                  <a:pt x="f18" y="f20"/>
                </a:cubicBezTo>
                <a:lnTo>
                  <a:pt x="f18" y="f21"/>
                </a:lnTo>
                <a:cubicBezTo>
                  <a:pt x="f18" y="f22"/>
                  <a:pt x="f16" y="f23"/>
                  <a:pt x="f14" y="f24"/>
                </a:cubicBezTo>
                <a:lnTo>
                  <a:pt x="f12" y="f25"/>
                </a:lnTo>
                <a:cubicBezTo>
                  <a:pt x="f26" y="f27"/>
                  <a:pt x="f28" y="f27"/>
                  <a:pt x="f29" y="f25"/>
                </a:cubicBezTo>
                <a:lnTo>
                  <a:pt x="f30" y="f31"/>
                </a:lnTo>
                <a:lnTo>
                  <a:pt x="f32" y="f33"/>
                </a:lnTo>
                <a:lnTo>
                  <a:pt x="f34" y="f35"/>
                </a:lnTo>
                <a:lnTo>
                  <a:pt x="f36" y="f37"/>
                </a:lnTo>
                <a:lnTo>
                  <a:pt x="f36" y="f20"/>
                </a:lnTo>
                <a:cubicBezTo>
                  <a:pt x="f36" y="f19"/>
                  <a:pt x="f38" y="f39"/>
                  <a:pt x="f40" y="f15"/>
                </a:cubicBezTo>
                <a:lnTo>
                  <a:pt x="f41" y="f13"/>
                </a:lnTo>
                <a:cubicBezTo>
                  <a:pt x="f42" y="f43"/>
                  <a:pt x="f44" y="f7"/>
                  <a:pt x="f8" y="f7"/>
                </a:cubicBezTo>
                <a:close/>
                <a:moveTo>
                  <a:pt x="f45" y="f46"/>
                </a:moveTo>
                <a:lnTo>
                  <a:pt x="f8" y="f47"/>
                </a:lnTo>
                <a:lnTo>
                  <a:pt x="f48" y="f46"/>
                </a:lnTo>
                <a:lnTo>
                  <a:pt x="f48" y="f49"/>
                </a:lnTo>
                <a:lnTo>
                  <a:pt x="f8" y="f50"/>
                </a:lnTo>
                <a:lnTo>
                  <a:pt x="f45" y="f49"/>
                </a:lnTo>
                <a:lnTo>
                  <a:pt x="f45" y="f46"/>
                </a:lnTo>
                <a:close/>
                <a:moveTo>
                  <a:pt x="f51" y="f52"/>
                </a:moveTo>
                <a:lnTo>
                  <a:pt x="f53" y="f54"/>
                </a:lnTo>
                <a:lnTo>
                  <a:pt x="f55" y="f56"/>
                </a:lnTo>
                <a:cubicBezTo>
                  <a:pt x="f57" y="f58"/>
                  <a:pt x="f59" y="f58"/>
                  <a:pt x="f60" y="f56"/>
                </a:cubicBezTo>
                <a:lnTo>
                  <a:pt x="f61" y="f62"/>
                </a:lnTo>
                <a:cubicBezTo>
                  <a:pt x="f63" y="f64"/>
                  <a:pt x="f5" y="f65"/>
                  <a:pt x="f5" y="f66"/>
                </a:cubicBezTo>
                <a:lnTo>
                  <a:pt x="f5" y="f67"/>
                </a:lnTo>
                <a:cubicBezTo>
                  <a:pt x="f5" y="f68"/>
                  <a:pt x="f63" y="f69"/>
                  <a:pt x="f61" y="f70"/>
                </a:cubicBezTo>
                <a:lnTo>
                  <a:pt x="f71" y="f72"/>
                </a:lnTo>
                <a:cubicBezTo>
                  <a:pt x="f73" y="f74"/>
                  <a:pt x="f75" y="f74"/>
                  <a:pt x="f76" y="f72"/>
                </a:cubicBezTo>
                <a:lnTo>
                  <a:pt x="f77" y="f70"/>
                </a:lnTo>
                <a:cubicBezTo>
                  <a:pt x="f78" y="f69"/>
                  <a:pt x="f79" y="f68"/>
                  <a:pt x="f79" y="f67"/>
                </a:cubicBezTo>
                <a:lnTo>
                  <a:pt x="f79" y="f80"/>
                </a:lnTo>
                <a:lnTo>
                  <a:pt x="f81" y="f82"/>
                </a:lnTo>
                <a:lnTo>
                  <a:pt x="f51" y="f52"/>
                </a:lnTo>
                <a:close/>
                <a:moveTo>
                  <a:pt x="f83" y="f84"/>
                </a:moveTo>
                <a:lnTo>
                  <a:pt x="f85" y="f86"/>
                </a:lnTo>
                <a:lnTo>
                  <a:pt x="f87" y="f84"/>
                </a:lnTo>
                <a:lnTo>
                  <a:pt x="f87" y="f88"/>
                </a:lnTo>
                <a:lnTo>
                  <a:pt x="f85" y="f89"/>
                </a:lnTo>
                <a:lnTo>
                  <a:pt x="f83" y="f88"/>
                </a:lnTo>
                <a:lnTo>
                  <a:pt x="f83" y="f84"/>
                </a:lnTo>
                <a:close/>
                <a:moveTo>
                  <a:pt x="f90" y="f91"/>
                </a:moveTo>
                <a:cubicBezTo>
                  <a:pt x="f92" y="f91"/>
                  <a:pt x="f93" y="f94"/>
                  <a:pt x="f95" y="f56"/>
                </a:cubicBezTo>
                <a:lnTo>
                  <a:pt x="f96" y="f62"/>
                </a:lnTo>
                <a:cubicBezTo>
                  <a:pt x="f97" y="f64"/>
                  <a:pt x="f98" y="f65"/>
                  <a:pt x="f98" y="f66"/>
                </a:cubicBezTo>
                <a:lnTo>
                  <a:pt x="f98" y="f67"/>
                </a:lnTo>
                <a:cubicBezTo>
                  <a:pt x="f98" y="f68"/>
                  <a:pt x="f99" y="f69"/>
                  <a:pt x="f96" y="f70"/>
                </a:cubicBezTo>
                <a:lnTo>
                  <a:pt x="f100" y="f101"/>
                </a:lnTo>
                <a:lnTo>
                  <a:pt x="f102" y="f103"/>
                </a:lnTo>
                <a:lnTo>
                  <a:pt x="f104" y="f103"/>
                </a:lnTo>
                <a:lnTo>
                  <a:pt x="f105" y="f106"/>
                </a:lnTo>
                <a:lnTo>
                  <a:pt x="f107" y="f108"/>
                </a:lnTo>
                <a:cubicBezTo>
                  <a:pt x="f109" y="f110"/>
                  <a:pt x="f6" y="f111"/>
                  <a:pt x="f6" y="f112"/>
                </a:cubicBezTo>
                <a:lnTo>
                  <a:pt x="f6" y="f113"/>
                </a:lnTo>
                <a:cubicBezTo>
                  <a:pt x="f6" y="f114"/>
                  <a:pt x="f115" y="f116"/>
                  <a:pt x="f107" y="f117"/>
                </a:cubicBezTo>
                <a:lnTo>
                  <a:pt x="f118" y="f119"/>
                </a:lnTo>
                <a:cubicBezTo>
                  <a:pt x="f120" y="f94"/>
                  <a:pt x="f121" y="f91"/>
                  <a:pt x="f90" y="f91"/>
                </a:cubicBezTo>
                <a:close/>
                <a:moveTo>
                  <a:pt x="f122" y="f84"/>
                </a:moveTo>
                <a:lnTo>
                  <a:pt x="f90" y="f86"/>
                </a:lnTo>
                <a:lnTo>
                  <a:pt x="f123" y="f84"/>
                </a:lnTo>
                <a:lnTo>
                  <a:pt x="f123" y="f88"/>
                </a:lnTo>
                <a:lnTo>
                  <a:pt x="f90" y="f89"/>
                </a:lnTo>
                <a:lnTo>
                  <a:pt x="f122" y="f88"/>
                </a:lnTo>
                <a:lnTo>
                  <a:pt x="f122" y="f84"/>
                </a:lnTo>
                <a:close/>
                <a:moveTo>
                  <a:pt x="f124" y="f125"/>
                </a:moveTo>
                <a:cubicBezTo>
                  <a:pt x="f126" y="f125"/>
                  <a:pt x="f127" y="f128"/>
                  <a:pt x="f129" y="f130"/>
                </a:cubicBezTo>
                <a:lnTo>
                  <a:pt x="f131" y="f132"/>
                </a:lnTo>
                <a:lnTo>
                  <a:pt x="f133" y="f134"/>
                </a:lnTo>
                <a:lnTo>
                  <a:pt x="f135" y="f136"/>
                </a:lnTo>
                <a:lnTo>
                  <a:pt x="f137" y="f138"/>
                </a:lnTo>
                <a:lnTo>
                  <a:pt x="f137" y="f139"/>
                </a:lnTo>
                <a:cubicBezTo>
                  <a:pt x="f137" y="f140"/>
                  <a:pt x="f141" y="f142"/>
                  <a:pt x="f143" y="f144"/>
                </a:cubicBezTo>
                <a:lnTo>
                  <a:pt x="f145" y="f146"/>
                </a:lnTo>
                <a:cubicBezTo>
                  <a:pt x="f147" y="f148"/>
                  <a:pt x="f149" y="f148"/>
                  <a:pt x="f150" y="f146"/>
                </a:cubicBezTo>
                <a:lnTo>
                  <a:pt x="f151" y="f144"/>
                </a:lnTo>
                <a:cubicBezTo>
                  <a:pt x="f152" y="f142"/>
                  <a:pt x="f153" y="f140"/>
                  <a:pt x="f153" y="f139"/>
                </a:cubicBezTo>
                <a:lnTo>
                  <a:pt x="f153" y="f154"/>
                </a:lnTo>
                <a:cubicBezTo>
                  <a:pt x="f153" y="f155"/>
                  <a:pt x="f156" y="f157"/>
                  <a:pt x="f151" y="f158"/>
                </a:cubicBezTo>
                <a:lnTo>
                  <a:pt x="f150" y="f159"/>
                </a:lnTo>
                <a:cubicBezTo>
                  <a:pt x="f149" y="f160"/>
                  <a:pt x="f147" y="f160"/>
                  <a:pt x="f145" y="f159"/>
                </a:cubicBezTo>
                <a:lnTo>
                  <a:pt x="f161" y="f162"/>
                </a:lnTo>
                <a:lnTo>
                  <a:pt x="f163" y="f164"/>
                </a:lnTo>
                <a:cubicBezTo>
                  <a:pt x="f165" y="f166"/>
                  <a:pt x="f167" y="f125"/>
                  <a:pt x="f124" y="f125"/>
                </a:cubicBezTo>
                <a:close/>
                <a:moveTo>
                  <a:pt x="f168" y="f169"/>
                </a:moveTo>
                <a:lnTo>
                  <a:pt x="f170" y="f171"/>
                </a:lnTo>
                <a:lnTo>
                  <a:pt x="f172" y="f169"/>
                </a:lnTo>
                <a:lnTo>
                  <a:pt x="f172" y="f173"/>
                </a:lnTo>
                <a:lnTo>
                  <a:pt x="f170" y="f174"/>
                </a:lnTo>
                <a:lnTo>
                  <a:pt x="f168" y="f173"/>
                </a:lnTo>
                <a:lnTo>
                  <a:pt x="f168" y="f169"/>
                </a:lnTo>
                <a:close/>
                <a:moveTo>
                  <a:pt x="f175" y="f176"/>
                </a:moveTo>
                <a:cubicBezTo>
                  <a:pt x="f177" y="f176"/>
                  <a:pt x="f178" y="f179"/>
                  <a:pt x="f180" y="f159"/>
                </a:cubicBezTo>
                <a:lnTo>
                  <a:pt x="f181" y="f158"/>
                </a:lnTo>
                <a:cubicBezTo>
                  <a:pt x="f182" y="f183"/>
                  <a:pt x="f184" y="f155"/>
                  <a:pt x="f184" y="f154"/>
                </a:cubicBezTo>
                <a:lnTo>
                  <a:pt x="f184" y="f139"/>
                </a:lnTo>
                <a:cubicBezTo>
                  <a:pt x="f184" y="f140"/>
                  <a:pt x="f182" y="f142"/>
                  <a:pt x="f181" y="f144"/>
                </a:cubicBezTo>
                <a:lnTo>
                  <a:pt x="f185" y="f186"/>
                </a:lnTo>
                <a:lnTo>
                  <a:pt x="f187" y="f188"/>
                </a:lnTo>
                <a:cubicBezTo>
                  <a:pt x="f187" y="f189"/>
                  <a:pt x="f190" y="f191"/>
                  <a:pt x="f192" y="f193"/>
                </a:cubicBezTo>
                <a:lnTo>
                  <a:pt x="f131" y="f194"/>
                </a:lnTo>
                <a:lnTo>
                  <a:pt x="f133" y="f195"/>
                </a:lnTo>
                <a:lnTo>
                  <a:pt x="f196" y="f197"/>
                </a:lnTo>
                <a:lnTo>
                  <a:pt x="f198" y="f186"/>
                </a:lnTo>
                <a:lnTo>
                  <a:pt x="f199" y="f144"/>
                </a:lnTo>
                <a:cubicBezTo>
                  <a:pt x="f200" y="f142"/>
                  <a:pt x="f201" y="f140"/>
                  <a:pt x="f201" y="f139"/>
                </a:cubicBezTo>
                <a:lnTo>
                  <a:pt x="f201" y="f154"/>
                </a:lnTo>
                <a:cubicBezTo>
                  <a:pt x="f201" y="f155"/>
                  <a:pt x="f202" y="f157"/>
                  <a:pt x="f199" y="f158"/>
                </a:cubicBezTo>
                <a:lnTo>
                  <a:pt x="f203" y="f159"/>
                </a:lnTo>
                <a:cubicBezTo>
                  <a:pt x="f204" y="f179"/>
                  <a:pt x="f205" y="f176"/>
                  <a:pt x="f175" y="f176"/>
                </a:cubicBezTo>
                <a:close/>
                <a:moveTo>
                  <a:pt x="f206" y="f169"/>
                </a:moveTo>
                <a:lnTo>
                  <a:pt x="f175" y="f171"/>
                </a:lnTo>
                <a:lnTo>
                  <a:pt x="f207" y="f169"/>
                </a:lnTo>
                <a:lnTo>
                  <a:pt x="f207" y="f173"/>
                </a:lnTo>
                <a:lnTo>
                  <a:pt x="f175" y="f174"/>
                </a:lnTo>
                <a:lnTo>
                  <a:pt x="f206" y="f173"/>
                </a:lnTo>
                <a:lnTo>
                  <a:pt x="f206" y="f169"/>
                </a:lnTo>
                <a:close/>
                <a:moveTo>
                  <a:pt x="f208" y="f209"/>
                </a:moveTo>
                <a:lnTo>
                  <a:pt x="f210" y="f209"/>
                </a:lnTo>
                <a:lnTo>
                  <a:pt x="f211" y="f212"/>
                </a:lnTo>
                <a:lnTo>
                  <a:pt x="f61" y="f213"/>
                </a:lnTo>
                <a:cubicBezTo>
                  <a:pt x="f63" y="f214"/>
                  <a:pt x="f5" y="f215"/>
                  <a:pt x="f5" y="f216"/>
                </a:cubicBezTo>
                <a:lnTo>
                  <a:pt x="f5" y="f217"/>
                </a:lnTo>
                <a:cubicBezTo>
                  <a:pt x="f5" y="f218"/>
                  <a:pt x="f63" y="f219"/>
                  <a:pt x="f61" y="f220"/>
                </a:cubicBezTo>
                <a:lnTo>
                  <a:pt x="f71" y="f221"/>
                </a:lnTo>
                <a:cubicBezTo>
                  <a:pt x="f73" y="f222"/>
                  <a:pt x="f75" y="f222"/>
                  <a:pt x="f76" y="f221"/>
                </a:cubicBezTo>
                <a:lnTo>
                  <a:pt x="f77" y="f223"/>
                </a:lnTo>
                <a:cubicBezTo>
                  <a:pt x="f224" y="f225"/>
                  <a:pt x="f79" y="f226"/>
                  <a:pt x="f79" y="f217"/>
                </a:cubicBezTo>
                <a:lnTo>
                  <a:pt x="f79" y="f216"/>
                </a:lnTo>
                <a:cubicBezTo>
                  <a:pt x="f79" y="f227"/>
                  <a:pt x="f224" y="f228"/>
                  <a:pt x="f77" y="f213"/>
                </a:cubicBezTo>
                <a:lnTo>
                  <a:pt x="f229" y="f230"/>
                </a:lnTo>
                <a:lnTo>
                  <a:pt x="f208" y="f209"/>
                </a:lnTo>
                <a:close/>
                <a:moveTo>
                  <a:pt x="f83" y="f231"/>
                </a:moveTo>
                <a:lnTo>
                  <a:pt x="f85" y="f232"/>
                </a:lnTo>
                <a:lnTo>
                  <a:pt x="f87" y="f231"/>
                </a:lnTo>
                <a:lnTo>
                  <a:pt x="f87" y="f233"/>
                </a:lnTo>
                <a:lnTo>
                  <a:pt x="f85" y="f234"/>
                </a:lnTo>
                <a:lnTo>
                  <a:pt x="f83" y="f235"/>
                </a:lnTo>
                <a:lnTo>
                  <a:pt x="f83" y="f231"/>
                </a:lnTo>
                <a:close/>
                <a:moveTo>
                  <a:pt x="f236" y="f237"/>
                </a:moveTo>
                <a:lnTo>
                  <a:pt x="f238" y="f237"/>
                </a:lnTo>
                <a:lnTo>
                  <a:pt x="f238" y="f197"/>
                </a:lnTo>
                <a:lnTo>
                  <a:pt x="f30" y="f239"/>
                </a:lnTo>
                <a:lnTo>
                  <a:pt x="f29" y="f240"/>
                </a:lnTo>
                <a:cubicBezTo>
                  <a:pt x="f28" y="f241"/>
                  <a:pt x="f26" y="f241"/>
                  <a:pt x="f12" y="f240"/>
                </a:cubicBezTo>
                <a:lnTo>
                  <a:pt x="f242" y="f243"/>
                </a:lnTo>
                <a:cubicBezTo>
                  <a:pt x="f244" y="f245"/>
                  <a:pt x="f246" y="f247"/>
                  <a:pt x="f246" y="f248"/>
                </a:cubicBezTo>
                <a:lnTo>
                  <a:pt x="f246" y="f216"/>
                </a:lnTo>
                <a:cubicBezTo>
                  <a:pt x="f246" y="f249"/>
                  <a:pt x="f250" y="f251"/>
                  <a:pt x="f242" y="f252"/>
                </a:cubicBezTo>
                <a:lnTo>
                  <a:pt x="f12" y="f253"/>
                </a:lnTo>
                <a:cubicBezTo>
                  <a:pt x="f26" y="f254"/>
                  <a:pt x="f28" y="f254"/>
                  <a:pt x="f29" y="f253"/>
                </a:cubicBezTo>
                <a:lnTo>
                  <a:pt x="f255" y="f252"/>
                </a:lnTo>
                <a:cubicBezTo>
                  <a:pt x="f256" y="f251"/>
                  <a:pt x="f257" y="f258"/>
                  <a:pt x="f257" y="f216"/>
                </a:cubicBezTo>
                <a:lnTo>
                  <a:pt x="f257" y="f259"/>
                </a:lnTo>
                <a:lnTo>
                  <a:pt x="f260" y="f261"/>
                </a:lnTo>
                <a:cubicBezTo>
                  <a:pt x="f262" y="f263"/>
                  <a:pt x="f264" y="f189"/>
                  <a:pt x="f264" y="f188"/>
                </a:cubicBezTo>
                <a:lnTo>
                  <a:pt x="f264" y="f237"/>
                </a:lnTo>
                <a:lnTo>
                  <a:pt x="f236" y="f237"/>
                </a:lnTo>
                <a:close/>
                <a:moveTo>
                  <a:pt x="f45" y="f265"/>
                </a:moveTo>
                <a:lnTo>
                  <a:pt x="f124" y="f266"/>
                </a:lnTo>
                <a:lnTo>
                  <a:pt x="f48" y="f265"/>
                </a:lnTo>
                <a:lnTo>
                  <a:pt x="f48" y="f267"/>
                </a:lnTo>
                <a:lnTo>
                  <a:pt x="f124" y="f268"/>
                </a:lnTo>
                <a:lnTo>
                  <a:pt x="f45" y="f267"/>
                </a:lnTo>
                <a:lnTo>
                  <a:pt x="f45" y="f265"/>
                </a:lnTo>
                <a:close/>
                <a:moveTo>
                  <a:pt x="f90" y="f269"/>
                </a:moveTo>
                <a:cubicBezTo>
                  <a:pt x="f92" y="f269"/>
                  <a:pt x="f93" y="f270"/>
                  <a:pt x="f95" y="f271"/>
                </a:cubicBezTo>
                <a:lnTo>
                  <a:pt x="f96" y="f213"/>
                </a:lnTo>
                <a:cubicBezTo>
                  <a:pt x="f97" y="f214"/>
                  <a:pt x="f272" y="f215"/>
                  <a:pt x="f272" y="f216"/>
                </a:cubicBezTo>
                <a:lnTo>
                  <a:pt x="f272" y="f273"/>
                </a:lnTo>
                <a:lnTo>
                  <a:pt x="f274" y="f275"/>
                </a:lnTo>
                <a:lnTo>
                  <a:pt x="f276" y="f277"/>
                </a:lnTo>
                <a:lnTo>
                  <a:pt x="f278" y="f279"/>
                </a:lnTo>
                <a:lnTo>
                  <a:pt x="f95" y="f280"/>
                </a:lnTo>
                <a:cubicBezTo>
                  <a:pt x="f281" y="f282"/>
                  <a:pt x="f283" y="f284"/>
                  <a:pt x="f118" y="f280"/>
                </a:cubicBezTo>
                <a:lnTo>
                  <a:pt x="f107" y="f223"/>
                </a:lnTo>
                <a:cubicBezTo>
                  <a:pt x="f285" y="f225"/>
                  <a:pt x="f286" y="f226"/>
                  <a:pt x="f286" y="f287"/>
                </a:cubicBezTo>
                <a:lnTo>
                  <a:pt x="f286" y="f288"/>
                </a:lnTo>
                <a:cubicBezTo>
                  <a:pt x="f286" y="f215"/>
                  <a:pt x="f109" y="f289"/>
                  <a:pt x="f290" y="f291"/>
                </a:cubicBezTo>
                <a:lnTo>
                  <a:pt x="f292" y="f293"/>
                </a:lnTo>
                <a:cubicBezTo>
                  <a:pt x="f120" y="f270"/>
                  <a:pt x="f121" y="f269"/>
                  <a:pt x="f90" y="f269"/>
                </a:cubicBezTo>
                <a:close/>
                <a:moveTo>
                  <a:pt x="f122" y="f231"/>
                </a:moveTo>
                <a:lnTo>
                  <a:pt x="f90" y="f232"/>
                </a:lnTo>
                <a:lnTo>
                  <a:pt x="f123" y="f231"/>
                </a:lnTo>
                <a:lnTo>
                  <a:pt x="f123" y="f235"/>
                </a:lnTo>
                <a:lnTo>
                  <a:pt x="f90" y="f294"/>
                </a:lnTo>
                <a:lnTo>
                  <a:pt x="f122" y="f235"/>
                </a:lnTo>
                <a:lnTo>
                  <a:pt x="f122" y="f231"/>
                </a:lnTo>
                <a:close/>
                <a:moveTo>
                  <a:pt x="f295" y="f296"/>
                </a:moveTo>
                <a:lnTo>
                  <a:pt x="f297" y="f298"/>
                </a:lnTo>
                <a:lnTo>
                  <a:pt x="f18" y="f299"/>
                </a:lnTo>
                <a:lnTo>
                  <a:pt x="f18" y="f300"/>
                </a:lnTo>
                <a:cubicBezTo>
                  <a:pt x="f18" y="f301"/>
                  <a:pt x="f16" y="f302"/>
                  <a:pt x="f14" y="f303"/>
                </a:cubicBezTo>
                <a:lnTo>
                  <a:pt x="f12" y="f304"/>
                </a:lnTo>
                <a:cubicBezTo>
                  <a:pt x="f26" y="f305"/>
                  <a:pt x="f28" y="f306"/>
                  <a:pt x="f29" y="f304"/>
                </a:cubicBezTo>
                <a:lnTo>
                  <a:pt x="f307" y="f303"/>
                </a:lnTo>
                <a:cubicBezTo>
                  <a:pt x="f38" y="f302"/>
                  <a:pt x="f308" y="f301"/>
                  <a:pt x="f308" y="f300"/>
                </a:cubicBezTo>
                <a:lnTo>
                  <a:pt x="f308" y="f309"/>
                </a:lnTo>
                <a:cubicBezTo>
                  <a:pt x="f308" y="f310"/>
                  <a:pt x="f311" y="f312"/>
                  <a:pt x="f313" y="f314"/>
                </a:cubicBezTo>
                <a:lnTo>
                  <a:pt x="f29" y="f315"/>
                </a:lnTo>
                <a:cubicBezTo>
                  <a:pt x="f28" y="f316"/>
                  <a:pt x="f317" y="f318"/>
                  <a:pt x="f12" y="f315"/>
                </a:cubicBezTo>
                <a:lnTo>
                  <a:pt x="f319" y="f320"/>
                </a:lnTo>
                <a:lnTo>
                  <a:pt x="f295" y="f296"/>
                </a:lnTo>
                <a:close/>
                <a:moveTo>
                  <a:pt x="f45" y="f321"/>
                </a:moveTo>
                <a:lnTo>
                  <a:pt x="f8" y="f322"/>
                </a:lnTo>
                <a:lnTo>
                  <a:pt x="f48" y="f321"/>
                </a:lnTo>
                <a:lnTo>
                  <a:pt x="f48" y="f323"/>
                </a:lnTo>
                <a:lnTo>
                  <a:pt x="f8" y="f324"/>
                </a:lnTo>
                <a:lnTo>
                  <a:pt x="f45" y="f325"/>
                </a:lnTo>
                <a:lnTo>
                  <a:pt x="f45" y="f321"/>
                </a:lnTo>
                <a:close/>
              </a:path>
            </a:pathLst>
          </a:custGeom>
          <a:solidFill>
            <a:schemeClr val="accent1"/>
          </a:solidFill>
          <a:ln w="12700" cap="flat">
            <a:noFill/>
            <a:prstDash val="solid"/>
          </a:ln>
        </p:spPr>
        <p:txBody>
          <a:bodyPr vert="horz" wrap="square" lIns="91404" tIns="45702" rIns="91404" bIns="45702" anchor="ctr" anchorCtr="0" compatLnSpc="1">
            <a:noAutofit/>
          </a:bodyPr>
          <a:lstStyle/>
          <a:p>
            <a:pPr defTabSz="913851">
              <a:defRPr sz="1800" b="0" i="0" u="none" strike="noStrike" kern="0" cap="none" spc="0" baseline="0">
                <a:solidFill>
                  <a:srgbClr val="000000"/>
                </a:solidFill>
                <a:uFillTx/>
              </a:defRPr>
            </a:pPr>
            <a:endParaRPr lang="en-US" sz="900" b="1" kern="0">
              <a:solidFill>
                <a:srgbClr val="000000"/>
              </a:solidFill>
              <a:latin typeface="IBM Plex Sans Light"/>
              <a:ea typeface="IBM Plex Sans JP Light"/>
            </a:endParaRPr>
          </a:p>
        </p:txBody>
      </p:sp>
      <p:pic>
        <p:nvPicPr>
          <p:cNvPr id="8" name="グラフィックス 7" descr="ストップウォッチ 75% 枠線">
            <a:extLst>
              <a:ext uri="{FF2B5EF4-FFF2-40B4-BE49-F238E27FC236}">
                <a16:creationId xmlns:a16="http://schemas.microsoft.com/office/drawing/2014/main" id="{B3532AD8-65D3-8DF2-E087-E93A53A382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3586" y="1472147"/>
            <a:ext cx="661791" cy="661791"/>
          </a:xfrm>
          <a:prstGeom prst="rect">
            <a:avLst/>
          </a:prstGeom>
        </p:spPr>
      </p:pic>
    </p:spTree>
    <p:extLst>
      <p:ext uri="{BB962C8B-B14F-4D97-AF65-F5344CB8AC3E}">
        <p14:creationId xmlns:p14="http://schemas.microsoft.com/office/powerpoint/2010/main" val="142024791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79083-4165-2AEF-AC55-4A2930AD3230}"/>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7B4F6DE3-E40E-A043-1CCF-92C73A8A73CD}"/>
              </a:ext>
            </a:extLst>
          </p:cNvPr>
          <p:cNvSpPr>
            <a:spLocks noGrp="1"/>
          </p:cNvSpPr>
          <p:nvPr>
            <p:ph type="title"/>
          </p:nvPr>
        </p:nvSpPr>
        <p:spPr/>
        <p:txBody>
          <a:bodyPr/>
          <a:lstStyle/>
          <a:p>
            <a:r>
              <a:rPr lang="en-US" altLang="ja-JP" dirty="0"/>
              <a:t>IBM </a:t>
            </a:r>
            <a:r>
              <a:rPr lang="en-US" altLang="ja-JP" dirty="0" err="1"/>
              <a:t>watson</a:t>
            </a:r>
            <a:r>
              <a:rPr lang="en-US" altLang="ja-JP" dirty="0" err="1">
                <a:solidFill>
                  <a:schemeClr val="accent1"/>
                </a:solidFill>
              </a:rPr>
              <a:t>x</a:t>
            </a:r>
            <a:r>
              <a:rPr lang="en-US" altLang="ja-JP" dirty="0"/>
              <a:t> Orchestrate </a:t>
            </a:r>
            <a:r>
              <a:rPr lang="ja-JP" altLang="en-US"/>
              <a:t>の価格</a:t>
            </a:r>
            <a:r>
              <a:rPr lang="en-US" altLang="ja-JP" dirty="0"/>
              <a:t>(IBM Cloud)</a:t>
            </a:r>
            <a:endParaRPr lang="ja-JP" altLang="en-US" dirty="0"/>
          </a:p>
        </p:txBody>
      </p:sp>
      <p:sp>
        <p:nvSpPr>
          <p:cNvPr id="9" name="Text Placeholder 4">
            <a:extLst>
              <a:ext uri="{FF2B5EF4-FFF2-40B4-BE49-F238E27FC236}">
                <a16:creationId xmlns:a16="http://schemas.microsoft.com/office/drawing/2014/main" id="{46A67520-B2CF-C1C7-98D8-1E8B7D6C6D4F}"/>
              </a:ext>
            </a:extLst>
          </p:cNvPr>
          <p:cNvSpPr txBox="1">
            <a:spLocks/>
          </p:cNvSpPr>
          <p:nvPr/>
        </p:nvSpPr>
        <p:spPr>
          <a:xfrm>
            <a:off x="3247058" y="1126877"/>
            <a:ext cx="2519672" cy="4015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0"/>
              </a:spcBef>
              <a:spcAft>
                <a:spcPts val="0"/>
              </a:spcAft>
              <a:buClrTx/>
              <a:buSzPct val="100000"/>
              <a:buFont typeface="IBM Plex Sans" panose="020B0604020202020204" pitchFamily="34" charset="0"/>
              <a:buChar char="•"/>
              <a:tabLst/>
              <a:defRPr sz="3600" b="0" i="0" u="none" strike="noStrike" cap="none" spc="0" baseline="0">
                <a:solidFill>
                  <a:schemeClr val="tx1"/>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pPr marL="0" lvl="1" indent="0" algn="ctr" defTabSz="1218468">
              <a:buNone/>
              <a:defRPr/>
            </a:pPr>
            <a:r>
              <a:rPr lang="en-US" altLang="ja-JP" sz="1800" b="1" kern="0" dirty="0">
                <a:solidFill>
                  <a:srgbClr val="0F62FE"/>
                </a:solidFill>
                <a:ea typeface="IBM Plex Sans JP Light"/>
              </a:rPr>
              <a:t>Trial</a:t>
            </a:r>
          </a:p>
          <a:p>
            <a:pPr marL="0" lvl="1" indent="0" algn="ctr" defTabSz="1218468">
              <a:buNone/>
              <a:defRPr/>
            </a:pPr>
            <a:endParaRPr lang="en-US" sz="1800" kern="0" dirty="0">
              <a:solidFill>
                <a:srgbClr val="000000"/>
              </a:solidFill>
              <a:ea typeface="IBM Plex Sans JP Light"/>
            </a:endParaRPr>
          </a:p>
          <a:p>
            <a:pPr marL="0" lvl="1" indent="0" algn="ctr" defTabSz="1218468">
              <a:buNone/>
              <a:defRPr/>
            </a:pPr>
            <a:endParaRPr lang="en-US" sz="1400" kern="0" dirty="0">
              <a:solidFill>
                <a:srgbClr val="000000"/>
              </a:solidFill>
              <a:ea typeface="IBM Plex Sans JP Light"/>
            </a:endParaRPr>
          </a:p>
          <a:p>
            <a:pPr marL="0" lvl="1" indent="0" defTabSz="1218468">
              <a:buNone/>
              <a:defRPr/>
            </a:pPr>
            <a:r>
              <a:rPr lang="en-US" sz="1200" kern="0" dirty="0">
                <a:solidFill>
                  <a:srgbClr val="000000"/>
                </a:solidFill>
                <a:ea typeface="IBM Plex Sans JP Light"/>
              </a:rPr>
              <a:t>Experience everything in the Standard plan *free for 30 days*</a:t>
            </a:r>
          </a:p>
          <a:p>
            <a:pPr marL="0" lvl="1" indent="0" defTabSz="1218468">
              <a:buNone/>
              <a:defRPr/>
            </a:pPr>
            <a:r>
              <a:rPr lang="en-US" sz="1200" kern="0" dirty="0">
                <a:solidFill>
                  <a:srgbClr val="000000"/>
                </a:solidFill>
                <a:ea typeface="IBM Plex Sans JP Light"/>
              </a:rPr>
              <a:t>Agentic AI builder and Assistant builder</a:t>
            </a:r>
          </a:p>
          <a:p>
            <a:pPr marL="0" lvl="1" indent="0" defTabSz="1218468">
              <a:buNone/>
              <a:defRPr/>
            </a:pPr>
            <a:r>
              <a:rPr lang="en-US" sz="1200" kern="0" dirty="0">
                <a:solidFill>
                  <a:srgbClr val="000000"/>
                </a:solidFill>
                <a:ea typeface="IBM Plex Sans JP Light"/>
              </a:rPr>
              <a:t>Unified chat experience</a:t>
            </a:r>
          </a:p>
          <a:p>
            <a:pPr marL="0" lvl="1" indent="0" defTabSz="1218468">
              <a:buNone/>
              <a:defRPr/>
            </a:pPr>
            <a:r>
              <a:rPr lang="en-US" sz="1200" kern="0" dirty="0">
                <a:solidFill>
                  <a:srgbClr val="000000"/>
                </a:solidFill>
                <a:ea typeface="IBM Plex Sans JP Light"/>
              </a:rPr>
              <a:t>Conversational Search (RAG)</a:t>
            </a:r>
          </a:p>
          <a:p>
            <a:pPr marL="0" lvl="1" indent="0" defTabSz="1218468">
              <a:buNone/>
              <a:defRPr/>
            </a:pPr>
            <a:r>
              <a:rPr lang="en-US" sz="1200" kern="0" dirty="0">
                <a:solidFill>
                  <a:srgbClr val="000000"/>
                </a:solidFill>
                <a:ea typeface="IBM Plex Sans JP Light"/>
              </a:rPr>
              <a:t>AI-guided actions</a:t>
            </a:r>
          </a:p>
          <a:p>
            <a:pPr marL="0" lvl="1" indent="0" defTabSz="1218468">
              <a:buNone/>
              <a:defRPr/>
            </a:pPr>
            <a:r>
              <a:rPr lang="en-US" sz="1200" kern="0" dirty="0">
                <a:solidFill>
                  <a:srgbClr val="000000"/>
                </a:solidFill>
                <a:ea typeface="IBM Plex Sans JP Light"/>
              </a:rPr>
              <a:t>Multi-channel experience</a:t>
            </a:r>
          </a:p>
          <a:p>
            <a:pPr marL="0" lvl="1" indent="0" defTabSz="1218468">
              <a:buNone/>
              <a:defRPr/>
            </a:pPr>
            <a:r>
              <a:rPr lang="en-US" sz="1200" kern="0" dirty="0">
                <a:solidFill>
                  <a:srgbClr val="000000"/>
                </a:solidFill>
                <a:ea typeface="IBM Plex Sans JP Light"/>
              </a:rPr>
              <a:t>Generative AI</a:t>
            </a:r>
          </a:p>
          <a:p>
            <a:pPr marL="0" lvl="1" indent="0" defTabSz="1218468">
              <a:buNone/>
              <a:defRPr/>
            </a:pPr>
            <a:r>
              <a:rPr lang="en-US" sz="1200" kern="0" dirty="0">
                <a:solidFill>
                  <a:srgbClr val="000000"/>
                </a:solidFill>
                <a:ea typeface="IBM Plex Sans JP Light"/>
              </a:rPr>
              <a:t>Import automations effortlessly with </a:t>
            </a:r>
            <a:r>
              <a:rPr lang="en-US" sz="1200" kern="0" dirty="0" err="1">
                <a:solidFill>
                  <a:srgbClr val="000000"/>
                </a:solidFill>
                <a:ea typeface="IBM Plex Sans JP Light"/>
              </a:rPr>
              <a:t>OpenAPI</a:t>
            </a:r>
            <a:r>
              <a:rPr lang="en-US" sz="1200" kern="0" dirty="0">
                <a:solidFill>
                  <a:srgbClr val="000000"/>
                </a:solidFill>
                <a:ea typeface="IBM Plex Sans JP Light"/>
              </a:rPr>
              <a:t> specifications</a:t>
            </a:r>
          </a:p>
          <a:p>
            <a:pPr marL="0" lvl="1" indent="0" defTabSz="1218468">
              <a:buNone/>
              <a:defRPr/>
            </a:pPr>
            <a:endParaRPr lang="en-US" sz="1400" kern="0" dirty="0">
              <a:solidFill>
                <a:srgbClr val="000000"/>
              </a:solidFill>
              <a:ea typeface="IBM Plex Sans JP Light"/>
            </a:endParaRPr>
          </a:p>
          <a:p>
            <a:pPr marL="0" lvl="1" indent="0" defTabSz="1218468">
              <a:buNone/>
              <a:defRPr/>
            </a:pPr>
            <a:endParaRPr lang="en-US" sz="2400" kern="0" dirty="0">
              <a:solidFill>
                <a:srgbClr val="000000"/>
              </a:solidFill>
              <a:ea typeface="IBM Plex Sans JP Light"/>
            </a:endParaRPr>
          </a:p>
          <a:p>
            <a:pPr marL="0" lvl="1" indent="0" defTabSz="1218468">
              <a:buNone/>
              <a:defRPr/>
            </a:pPr>
            <a:r>
              <a:rPr lang="en-US" sz="1200" kern="0" dirty="0">
                <a:solidFill>
                  <a:srgbClr val="000000"/>
                </a:solidFill>
                <a:ea typeface="IBM Plex Sans JP Light"/>
              </a:rPr>
              <a:t>Free</a:t>
            </a:r>
          </a:p>
        </p:txBody>
      </p:sp>
      <p:sp>
        <p:nvSpPr>
          <p:cNvPr id="10" name="Text Placeholder 4">
            <a:extLst>
              <a:ext uri="{FF2B5EF4-FFF2-40B4-BE49-F238E27FC236}">
                <a16:creationId xmlns:a16="http://schemas.microsoft.com/office/drawing/2014/main" id="{589A13B1-B02C-6636-C27F-BF4AD4C39AFC}"/>
              </a:ext>
            </a:extLst>
          </p:cNvPr>
          <p:cNvSpPr txBox="1">
            <a:spLocks/>
          </p:cNvSpPr>
          <p:nvPr/>
        </p:nvSpPr>
        <p:spPr>
          <a:xfrm>
            <a:off x="292608" y="1126877"/>
            <a:ext cx="2519672" cy="40691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0"/>
              </a:spcBef>
              <a:spcAft>
                <a:spcPts val="0"/>
              </a:spcAft>
              <a:buClrTx/>
              <a:buSzPct val="100000"/>
              <a:buFont typeface="IBM Plex Sans" panose="020B0604020202020204" pitchFamily="34" charset="0"/>
              <a:buChar char="•"/>
              <a:tabLst/>
              <a:defRPr sz="3600" b="0" i="0" u="none" strike="noStrike" cap="none" spc="0" baseline="0">
                <a:solidFill>
                  <a:schemeClr val="tx1"/>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pPr marL="0" lvl="1" indent="0" algn="ctr" defTabSz="1218468">
              <a:buNone/>
              <a:defRPr/>
            </a:pPr>
            <a:r>
              <a:rPr lang="en-US" altLang="ja-JP" sz="2800" b="1" kern="0" dirty="0">
                <a:solidFill>
                  <a:srgbClr val="0F62FE"/>
                </a:solidFill>
                <a:ea typeface="IBM Plex Sans JP Light"/>
              </a:rPr>
              <a:t>Plan</a:t>
            </a:r>
          </a:p>
          <a:p>
            <a:pPr marL="0" lvl="1" indent="0" algn="ctr" defTabSz="1218468">
              <a:buNone/>
              <a:defRPr/>
            </a:pPr>
            <a:endParaRPr lang="en-US" altLang="ja-JP" sz="1400" b="1" kern="0" dirty="0">
              <a:solidFill>
                <a:srgbClr val="000000"/>
              </a:solidFill>
              <a:ea typeface="IBM Plex Sans JP Light"/>
            </a:endParaRPr>
          </a:p>
          <a:p>
            <a:pPr marL="0" lvl="1" indent="0" algn="ctr" defTabSz="1218468">
              <a:buNone/>
              <a:defRPr/>
            </a:pPr>
            <a:r>
              <a:rPr lang="en" altLang="ja-JP" sz="2800" b="1" kern="0" dirty="0">
                <a:solidFill>
                  <a:srgbClr val="000000"/>
                </a:solidFill>
                <a:ea typeface="IBM Plex Sans JP Light"/>
              </a:rPr>
              <a:t>Features</a:t>
            </a:r>
          </a:p>
          <a:p>
            <a:pPr marL="0" lvl="1" indent="0" algn="ctr" defTabSz="1218468">
              <a:buNone/>
              <a:defRPr/>
            </a:pPr>
            <a:endParaRPr lang="ja-JP" altLang="en-US" sz="2800" b="1" kern="0" dirty="0">
              <a:solidFill>
                <a:srgbClr val="000000"/>
              </a:solidFill>
              <a:ea typeface="IBM Plex Sans JP Light"/>
            </a:endParaRPr>
          </a:p>
          <a:p>
            <a:pPr marL="0" lvl="1" indent="0" algn="ctr" defTabSz="1218468">
              <a:buNone/>
              <a:defRPr/>
            </a:pPr>
            <a:endParaRPr lang="en" altLang="ja-JP" sz="2800" dirty="0"/>
          </a:p>
          <a:p>
            <a:pPr marL="0" lvl="1" indent="0" algn="ctr" defTabSz="1218468">
              <a:buNone/>
              <a:defRPr/>
            </a:pPr>
            <a:endParaRPr lang="en" altLang="ja-JP" sz="2800" dirty="0"/>
          </a:p>
          <a:p>
            <a:pPr marL="0" lvl="1" indent="0" algn="ctr" defTabSz="1218468">
              <a:buNone/>
              <a:defRPr/>
            </a:pPr>
            <a:endParaRPr lang="en" altLang="ja-JP" sz="2800" dirty="0"/>
          </a:p>
          <a:p>
            <a:pPr marL="0" lvl="1" indent="0" algn="ctr" defTabSz="1218468">
              <a:buNone/>
              <a:defRPr/>
            </a:pPr>
            <a:br>
              <a:rPr lang="en" altLang="ja-JP" sz="2800" dirty="0"/>
            </a:br>
            <a:r>
              <a:rPr lang="en" altLang="ja-JP" sz="2800" b="1" dirty="0"/>
              <a:t>Pricing</a:t>
            </a:r>
            <a:endParaRPr lang="en-US" sz="2800" b="1" kern="0" dirty="0">
              <a:solidFill>
                <a:srgbClr val="000000"/>
              </a:solidFill>
              <a:ea typeface="IBM Plex Sans JP Light"/>
            </a:endParaRPr>
          </a:p>
        </p:txBody>
      </p:sp>
      <p:sp>
        <p:nvSpPr>
          <p:cNvPr id="12" name="Text Placeholder 4">
            <a:extLst>
              <a:ext uri="{FF2B5EF4-FFF2-40B4-BE49-F238E27FC236}">
                <a16:creationId xmlns:a16="http://schemas.microsoft.com/office/drawing/2014/main" id="{BFFC5079-3FA0-84E5-BC33-FFAFE256C7F6}"/>
              </a:ext>
            </a:extLst>
          </p:cNvPr>
          <p:cNvSpPr txBox="1">
            <a:spLocks/>
          </p:cNvSpPr>
          <p:nvPr/>
        </p:nvSpPr>
        <p:spPr>
          <a:xfrm>
            <a:off x="6272241" y="1126877"/>
            <a:ext cx="2519672" cy="48973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0"/>
              </a:spcBef>
              <a:spcAft>
                <a:spcPts val="0"/>
              </a:spcAft>
              <a:buClrTx/>
              <a:buSzPct val="100000"/>
              <a:buFont typeface="IBM Plex Sans" panose="020B0604020202020204" pitchFamily="34" charset="0"/>
              <a:buChar char="•"/>
              <a:tabLst/>
              <a:defRPr sz="3600" b="0" i="0" u="none" strike="noStrike" cap="none" spc="0" baseline="0">
                <a:solidFill>
                  <a:schemeClr val="tx1"/>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pPr marL="0" lvl="1" indent="0" algn="ctr" defTabSz="1218468">
              <a:buNone/>
              <a:defRPr/>
            </a:pPr>
            <a:r>
              <a:rPr lang="en-US" altLang="ja-JP" sz="1800" b="1" kern="0" dirty="0">
                <a:solidFill>
                  <a:srgbClr val="0F62FE"/>
                </a:solidFill>
                <a:ea typeface="IBM Plex Sans JP Light"/>
              </a:rPr>
              <a:t>Essentials Agentic with Monthly Active Users</a:t>
            </a:r>
            <a:endParaRPr lang="en-US" sz="1800" kern="0" dirty="0">
              <a:solidFill>
                <a:srgbClr val="000000"/>
              </a:solidFill>
              <a:ea typeface="IBM Plex Sans JP Light"/>
            </a:endParaRPr>
          </a:p>
          <a:p>
            <a:pPr marL="0" lvl="1" indent="0" algn="ctr" defTabSz="1218468">
              <a:buNone/>
              <a:defRPr/>
            </a:pPr>
            <a:endParaRPr lang="en-US" sz="1400" kern="0" dirty="0">
              <a:solidFill>
                <a:srgbClr val="000000"/>
              </a:solidFill>
              <a:ea typeface="IBM Plex Sans JP Light"/>
            </a:endParaRPr>
          </a:p>
          <a:p>
            <a:pPr marL="0" lvl="1" indent="0" defTabSz="1218468">
              <a:buNone/>
              <a:defRPr/>
            </a:pPr>
            <a:r>
              <a:rPr lang="en-US" sz="1200" kern="0" dirty="0">
                <a:solidFill>
                  <a:srgbClr val="000000"/>
                </a:solidFill>
                <a:ea typeface="IBM Plex Sans JP Light"/>
              </a:rPr>
              <a:t>Optimized for customers to go live quickly using Agentic AI to build Domain specific Agents and AI assistants.</a:t>
            </a:r>
          </a:p>
          <a:p>
            <a:pPr marL="0" lvl="1" indent="0" defTabSz="1218468">
              <a:buNone/>
              <a:defRPr/>
            </a:pPr>
            <a:r>
              <a:rPr lang="en-US" sz="1200" kern="0" dirty="0">
                <a:solidFill>
                  <a:srgbClr val="000000"/>
                </a:solidFill>
                <a:ea typeface="IBM Plex Sans JP Light"/>
              </a:rPr>
              <a:t>Includes 4000 Monthly Active Users (MAUs) and each MAU is limited to 50 messages per month</a:t>
            </a:r>
          </a:p>
          <a:p>
            <a:pPr marL="0" lvl="1" indent="0" defTabSz="1218468">
              <a:buNone/>
              <a:defRPr/>
            </a:pPr>
            <a:r>
              <a:rPr lang="en-US" sz="1200" kern="0" dirty="0">
                <a:solidFill>
                  <a:srgbClr val="000000"/>
                </a:solidFill>
                <a:ea typeface="IBM Plex Sans JP Light"/>
              </a:rPr>
              <a:t>Channels (webchat, Voice, Slack, Teams)</a:t>
            </a:r>
          </a:p>
          <a:p>
            <a:pPr marL="0" lvl="1" indent="0" defTabSz="1218468">
              <a:buNone/>
              <a:defRPr/>
            </a:pPr>
            <a:r>
              <a:rPr lang="en-US" sz="1200" kern="0" dirty="0">
                <a:solidFill>
                  <a:srgbClr val="000000"/>
                </a:solidFill>
                <a:ea typeface="IBM Plex Sans JP Light"/>
              </a:rPr>
              <a:t>Agent Builder</a:t>
            </a:r>
          </a:p>
          <a:p>
            <a:pPr marL="0" lvl="1" indent="0" defTabSz="1218468">
              <a:buNone/>
              <a:defRPr/>
            </a:pPr>
            <a:endParaRPr lang="en-US" sz="2400" kern="0" dirty="0">
              <a:solidFill>
                <a:srgbClr val="000000"/>
              </a:solidFill>
              <a:ea typeface="IBM Plex Sans JP Light"/>
            </a:endParaRPr>
          </a:p>
          <a:p>
            <a:pPr marL="0" lvl="1" indent="0" defTabSz="1218468">
              <a:buNone/>
              <a:defRPr/>
            </a:pPr>
            <a:endParaRPr lang="en-US" sz="2400" kern="0" dirty="0">
              <a:solidFill>
                <a:srgbClr val="000000"/>
              </a:solidFill>
              <a:ea typeface="IBM Plex Sans JP Light"/>
            </a:endParaRPr>
          </a:p>
          <a:p>
            <a:pPr marL="0" lvl="1" indent="0" defTabSz="1218468">
              <a:buNone/>
              <a:defRPr/>
            </a:pPr>
            <a:r>
              <a:rPr lang="en-US" sz="1200" kern="0" dirty="0">
                <a:solidFill>
                  <a:srgbClr val="000000"/>
                </a:solidFill>
                <a:ea typeface="IBM Plex Sans JP Light"/>
              </a:rPr>
              <a:t>￥78,757.50 JPY/Essentials Agentic Instance with MAU</a:t>
            </a:r>
          </a:p>
          <a:p>
            <a:pPr marL="0" lvl="1" indent="0" defTabSz="1218468">
              <a:buNone/>
              <a:defRPr/>
            </a:pPr>
            <a:r>
              <a:rPr lang="en-US" sz="1200" kern="0" dirty="0">
                <a:solidFill>
                  <a:srgbClr val="000000"/>
                </a:solidFill>
                <a:ea typeface="IBM Plex Sans JP Light"/>
              </a:rPr>
              <a:t>￥23,627.25 JPY/Thousand Monthly Active Users</a:t>
            </a:r>
          </a:p>
          <a:p>
            <a:pPr marL="0" lvl="1" indent="0" defTabSz="1218468">
              <a:buNone/>
              <a:defRPr/>
            </a:pPr>
            <a:r>
              <a:rPr lang="en-US" sz="1200" kern="0" dirty="0">
                <a:solidFill>
                  <a:srgbClr val="000000"/>
                </a:solidFill>
                <a:ea typeface="IBM Plex Sans JP Light"/>
              </a:rPr>
              <a:t>￥14,500.00 JPY/Thousand Monthly Active Voice Users</a:t>
            </a:r>
          </a:p>
        </p:txBody>
      </p:sp>
      <p:sp>
        <p:nvSpPr>
          <p:cNvPr id="13" name="Text Placeholder 4">
            <a:extLst>
              <a:ext uri="{FF2B5EF4-FFF2-40B4-BE49-F238E27FC236}">
                <a16:creationId xmlns:a16="http://schemas.microsoft.com/office/drawing/2014/main" id="{31E79F52-BFB3-D8D9-45D8-CF907F23796A}"/>
              </a:ext>
            </a:extLst>
          </p:cNvPr>
          <p:cNvSpPr txBox="1">
            <a:spLocks/>
          </p:cNvSpPr>
          <p:nvPr/>
        </p:nvSpPr>
        <p:spPr>
          <a:xfrm>
            <a:off x="9297425" y="1126877"/>
            <a:ext cx="2519672" cy="48295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0"/>
              </a:spcBef>
              <a:spcAft>
                <a:spcPts val="0"/>
              </a:spcAft>
              <a:buClrTx/>
              <a:buSzPct val="100000"/>
              <a:buFont typeface="IBM Plex Sans" panose="020B0604020202020204" pitchFamily="34" charset="0"/>
              <a:buChar char="•"/>
              <a:tabLst/>
              <a:defRPr sz="3600" b="0" i="0" u="none" strike="noStrike" cap="none" spc="0" baseline="0">
                <a:solidFill>
                  <a:schemeClr val="tx1"/>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pPr marL="0" lvl="1" indent="0" algn="ctr" defTabSz="1218468">
              <a:buNone/>
              <a:defRPr/>
            </a:pPr>
            <a:r>
              <a:rPr lang="en-US" altLang="ja-JP" sz="1800" b="1" kern="0" dirty="0">
                <a:solidFill>
                  <a:srgbClr val="0F62FE"/>
                </a:solidFill>
                <a:ea typeface="IBM Plex Sans JP Light"/>
              </a:rPr>
              <a:t>Standard Agentic with Monthly Active Users</a:t>
            </a:r>
            <a:endParaRPr lang="en-US" sz="1800" kern="0" dirty="0">
              <a:solidFill>
                <a:srgbClr val="000000"/>
              </a:solidFill>
              <a:ea typeface="IBM Plex Sans JP Light"/>
            </a:endParaRPr>
          </a:p>
          <a:p>
            <a:pPr marL="0" lvl="1" indent="0" algn="ctr" defTabSz="1218468">
              <a:buNone/>
              <a:defRPr/>
            </a:pPr>
            <a:endParaRPr lang="en-US" sz="1400" kern="0" dirty="0">
              <a:solidFill>
                <a:srgbClr val="000000"/>
              </a:solidFill>
              <a:ea typeface="IBM Plex Sans JP Light"/>
            </a:endParaRPr>
          </a:p>
          <a:p>
            <a:pPr marL="0" lvl="1" indent="0" defTabSz="1218468">
              <a:buNone/>
              <a:defRPr/>
            </a:pPr>
            <a:r>
              <a:rPr lang="en-US" sz="1200" kern="0" dirty="0">
                <a:solidFill>
                  <a:srgbClr val="000000"/>
                </a:solidFill>
                <a:ea typeface="IBM Plex Sans JP Light"/>
              </a:rPr>
              <a:t>Optimized for customers seeking enterprise capabilities with domain agents and AI assistants</a:t>
            </a:r>
          </a:p>
          <a:p>
            <a:pPr marL="0" lvl="1" indent="0" defTabSz="1218468">
              <a:buNone/>
              <a:defRPr/>
            </a:pPr>
            <a:r>
              <a:rPr lang="en-US" sz="1200" kern="0" dirty="0">
                <a:solidFill>
                  <a:srgbClr val="000000"/>
                </a:solidFill>
                <a:ea typeface="IBM Plex Sans JP Light"/>
              </a:rPr>
              <a:t>Includes 40,000 Monthly Active Users (MAUs) and each MAU is limited to 50 messages per month</a:t>
            </a:r>
          </a:p>
          <a:p>
            <a:pPr marL="0" lvl="1" indent="0" defTabSz="1218468">
              <a:buNone/>
              <a:defRPr/>
            </a:pPr>
            <a:r>
              <a:rPr lang="en-US" sz="1200" kern="0" dirty="0">
                <a:solidFill>
                  <a:srgbClr val="000000"/>
                </a:solidFill>
                <a:ea typeface="IBM Plex Sans JP Light"/>
              </a:rPr>
              <a:t>Channels (webchat, Voice, Slack, Teams)</a:t>
            </a:r>
          </a:p>
          <a:p>
            <a:pPr marL="0" lvl="1" indent="0" defTabSz="1218468">
              <a:buNone/>
              <a:defRPr/>
            </a:pPr>
            <a:r>
              <a:rPr lang="en-US" sz="1200" kern="0" dirty="0">
                <a:solidFill>
                  <a:srgbClr val="000000"/>
                </a:solidFill>
                <a:ea typeface="IBM Plex Sans JP Light"/>
              </a:rPr>
              <a:t>Agent Builder</a:t>
            </a:r>
            <a:endParaRPr lang="en-US" sz="2400" kern="0" dirty="0">
              <a:solidFill>
                <a:srgbClr val="000000"/>
              </a:solidFill>
              <a:ea typeface="IBM Plex Sans JP Light"/>
            </a:endParaRPr>
          </a:p>
          <a:p>
            <a:pPr marL="0" lvl="1" indent="0" defTabSz="1218468">
              <a:buNone/>
              <a:defRPr/>
            </a:pPr>
            <a:endParaRPr lang="en-US" sz="2400" kern="0" dirty="0">
              <a:solidFill>
                <a:srgbClr val="000000"/>
              </a:solidFill>
              <a:ea typeface="IBM Plex Sans JP Light"/>
            </a:endParaRPr>
          </a:p>
          <a:p>
            <a:pPr marL="0" lvl="1" indent="0" defTabSz="1218468">
              <a:buNone/>
              <a:defRPr/>
            </a:pPr>
            <a:endParaRPr lang="en-US" sz="3200" kern="0" dirty="0">
              <a:solidFill>
                <a:srgbClr val="000000"/>
              </a:solidFill>
              <a:ea typeface="IBM Plex Sans JP Light"/>
            </a:endParaRPr>
          </a:p>
          <a:p>
            <a:pPr marL="0" lvl="1" indent="0" defTabSz="1218468">
              <a:buNone/>
              <a:defRPr/>
            </a:pPr>
            <a:r>
              <a:rPr lang="en-US" sz="1200" kern="0" dirty="0">
                <a:solidFill>
                  <a:srgbClr val="000000"/>
                </a:solidFill>
                <a:ea typeface="IBM Plex Sans JP Light"/>
              </a:rPr>
              <a:t>￥945,090.00 JPY/Standard Agentic Instance with MAU</a:t>
            </a:r>
          </a:p>
          <a:p>
            <a:pPr marL="0" lvl="1" indent="0" defTabSz="1218468">
              <a:buNone/>
              <a:defRPr/>
            </a:pPr>
            <a:r>
              <a:rPr lang="en-US" sz="1200" kern="0" dirty="0">
                <a:solidFill>
                  <a:srgbClr val="000000"/>
                </a:solidFill>
                <a:ea typeface="IBM Plex Sans JP Light"/>
              </a:rPr>
              <a:t>￥23,627.25 JPY/Thousand Monthly Active Users</a:t>
            </a:r>
          </a:p>
          <a:p>
            <a:pPr marL="0" lvl="1" indent="0" defTabSz="1218468">
              <a:buNone/>
              <a:defRPr/>
            </a:pPr>
            <a:r>
              <a:rPr lang="en-US" sz="1200" kern="0">
                <a:solidFill>
                  <a:srgbClr val="000000"/>
                </a:solidFill>
                <a:ea typeface="IBM Plex Sans JP Light"/>
              </a:rPr>
              <a:t>￥14,500.00 JPY/Thousand Monthly Active Voice Users</a:t>
            </a:r>
            <a:endParaRPr lang="en-US" sz="1200" kern="0" dirty="0">
              <a:solidFill>
                <a:srgbClr val="000000"/>
              </a:solidFill>
              <a:ea typeface="IBM Plex Sans JP Light"/>
            </a:endParaRPr>
          </a:p>
        </p:txBody>
      </p:sp>
    </p:spTree>
    <p:extLst>
      <p:ext uri="{BB962C8B-B14F-4D97-AF65-F5344CB8AC3E}">
        <p14:creationId xmlns:p14="http://schemas.microsoft.com/office/powerpoint/2010/main" val="300793817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93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IBM Japan Presentation Template 2025">
  <a:themeElements>
    <a:clrScheme name="IBM Japan Brand Color 2023">
      <a:dk1>
        <a:srgbClr val="000000"/>
      </a:dk1>
      <a:lt1>
        <a:srgbClr val="FFFFFF"/>
      </a:lt1>
      <a:dk2>
        <a:srgbClr val="002D9C"/>
      </a:dk2>
      <a:lt2>
        <a:srgbClr val="E5F6FF"/>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Sans/JP Light">
      <a:majorFont>
        <a:latin typeface="IBM Plex Sans Light"/>
        <a:ea typeface="IBM Plex Sans JP Light"/>
        <a:cs typeface=""/>
      </a:majorFont>
      <a:minorFont>
        <a:latin typeface="IBM Plex Sans Light"/>
        <a:ea typeface="IBM Plex Sans JP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5F6FF"/>
        </a:solidFill>
        <a:ln w="12700">
          <a:solidFill>
            <a:srgbClr val="1192E8"/>
          </a:solidFill>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20000"/>
          </a:lnSpc>
          <a:spcBef>
            <a:spcPct val="0"/>
          </a:spcBef>
          <a:spcAft>
            <a:spcPct val="0"/>
          </a:spcAft>
          <a:buClrTx/>
          <a:buSzTx/>
          <a:buFont typeface="+mn-lt"/>
          <a:buNone/>
          <a:tabLst/>
          <a:defRPr kumimoji="0" sz="3600" b="0" i="0" u="none" strike="noStrike" cap="none" normalizeH="0" baseline="0" smtClean="0">
            <a:ln>
              <a:noFill/>
            </a:ln>
            <a:solidFill>
              <a:schemeClr val="tx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none" lIns="0" tIns="0" rIns="0" bIns="0" rtlCol="0">
        <a:spAutoFit/>
      </a:bodyPr>
      <a:lstStyle>
        <a:defPPr marL="0" indent="0" algn="l" defTabSz="2438400">
          <a:lnSpc>
            <a:spcPct val="120000"/>
          </a:lnSpc>
          <a:buSzPct val="100000"/>
          <a:buFontTx/>
          <a:buNone/>
          <a:defRPr kumimoji="1" sz="3600" kern="0" dirty="0" err="1" smtClean="0">
            <a:ea typeface="+mn-ea"/>
            <a:cs typeface="+mn-cs"/>
            <a:sym typeface="+mn-lt"/>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draft-3-2025_IBM_Japan_Document_template_v2.0.0_Plex.potx" id="{1521EB0C-1C0C-9E4E-AA0B-7D2582F7F59E}" vid="{04995A5C-9807-CA46-BA8B-42AB75C70FD8}"/>
    </a:ext>
  </a:extLst>
</a:theme>
</file>

<file path=ppt/theme/theme2.xml><?xml version="1.0" encoding="utf-8"?>
<a:theme xmlns:a="http://schemas.openxmlformats.org/drawingml/2006/main" name="IBM Brand Template 2022">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IBM Plex Sans Light"/>
          <a:buNone/>
          <a:tabLst/>
          <a:defRPr kumimoji="0" sz="1400" b="0" i="0" u="none" strike="noStrike" cap="none" normalizeH="0" baseline="0" dirty="0" smtClean="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0" tIns="0" rIns="0" bIns="0" rtlCol="0">
        <a:noAutofit/>
      </a:bodyPr>
      <a:lstStyle>
        <a:defPPr marL="444465" indent="-446749" algn="l" defTabSz="2438400">
          <a:spcBef>
            <a:spcPts val="2900"/>
          </a:spcBef>
          <a:buSzPct val="100000"/>
          <a:buFontTx/>
          <a:buChar char="–"/>
          <a:defRPr kern="0" dirty="0" smtClean="0">
            <a:solidFill>
              <a:srgbClr val="000000"/>
            </a:solidFill>
            <a:ea typeface="+mj-ea"/>
            <a:cs typeface="+mj-cs"/>
            <a:sym typeface="IBM Plex Sans Light"/>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Master_Presentation_2021_V01_Plex" id="{BD398A2B-0B96-D843-9A4A-05239798B6A1}" vid="{46683C84-C800-D441-9101-471717108C97}"/>
    </a:ext>
  </a:extLst>
</a:theme>
</file>

<file path=ppt/theme/theme3.xml><?xml version="1.0" encoding="utf-8"?>
<a:theme xmlns:a="http://schemas.openxmlformats.org/drawingml/2006/main" name="IBM Brand Template 2022">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IBM Plex Sans Light"/>
          <a:buNone/>
          <a:tabLst/>
          <a:defRPr kumimoji="0" sz="1400" b="0" i="0" u="none" strike="noStrike" cap="none" normalizeH="0" baseline="0" dirty="0" smtClean="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0" tIns="0" rIns="0" bIns="0" rtlCol="0">
        <a:noAutofit/>
      </a:bodyPr>
      <a:lstStyle>
        <a:defPPr marL="444465" indent="-446749" algn="l" defTabSz="2438400">
          <a:spcBef>
            <a:spcPts val="2900"/>
          </a:spcBef>
          <a:buSzPct val="100000"/>
          <a:buFontTx/>
          <a:buChar char="–"/>
          <a:defRPr kern="0" dirty="0" smtClean="0">
            <a:solidFill>
              <a:srgbClr val="000000"/>
            </a:solidFill>
            <a:ea typeface="+mj-ea"/>
            <a:cs typeface="+mj-cs"/>
            <a:sym typeface="IBM Plex Sans Light"/>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Master_Presentation_2021_V01_Plex" id="{BD398A2B-0B96-D843-9A4A-05239798B6A1}" vid="{46683C84-C800-D441-9101-471717108C97}"/>
    </a:ext>
  </a:extLst>
</a:theme>
</file>

<file path=docProps/app.xml><?xml version="1.0" encoding="utf-8"?>
<Properties xmlns="http://schemas.openxmlformats.org/officeDocument/2006/extended-properties" xmlns:vt="http://schemas.openxmlformats.org/officeDocument/2006/docPropsVTypes">
  <Template>IBM Japan Document Template</Template>
  <TotalTime>2429</TotalTime>
  <Words>643</Words>
  <Application>Microsoft Macintosh PowerPoint</Application>
  <PresentationFormat>ワイド画面</PresentationFormat>
  <Paragraphs>129</Paragraphs>
  <Slides>6</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IBM Plex Sans JP</vt:lpstr>
      <vt:lpstr>IBM Plex Sans JP Light</vt:lpstr>
      <vt:lpstr>IBM Plex Sans</vt:lpstr>
      <vt:lpstr>IBM Plex Sans ExtLt</vt:lpstr>
      <vt:lpstr>IBM Plex Sans Light</vt:lpstr>
      <vt:lpstr>Wingdings</vt:lpstr>
      <vt:lpstr>IBM Japan Presentation Template 2025</vt:lpstr>
      <vt:lpstr>IBM watsonx Orchestrate ご紹介（抜粋）</vt:lpstr>
      <vt:lpstr>“Agentic AI” と “オーケストレーション”</vt:lpstr>
      <vt:lpstr>企業における Agentic AI エージェント活用に必要な要素</vt:lpstr>
      <vt:lpstr>IBM watsonx Orchestrate の特長</vt:lpstr>
      <vt:lpstr>IBM watsonx Orchestrate の価格(IBM Cloud)</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IBM watsonx Orchestrate Client facing deck (JP)</dc:title>
  <dc:creator/>
  <cp:lastModifiedBy>HINAKO YAMANOUCHI</cp:lastModifiedBy>
  <cp:revision>17</cp:revision>
  <dcterms:created xsi:type="dcterms:W3CDTF">2023-10-23T08:09:08Z</dcterms:created>
  <dcterms:modified xsi:type="dcterms:W3CDTF">2025-12-02T09:03:14Z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0x0101000F7400415B4C5A41BBF1647C81F4C764</vt:lpwstr>
  </property>
</Properties>
</file>